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6" r:id="rId2"/>
    <p:sldMasterId id="2147483678" r:id="rId3"/>
    <p:sldMasterId id="2147483696" r:id="rId4"/>
  </p:sldMasterIdLst>
  <p:notesMasterIdLst>
    <p:notesMasterId r:id="rId4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Lst>
  <p:sldSz cx="9144000" cy="6858000" type="screen4x3"/>
  <p:notesSz cx="6858000" cy="9144000"/>
  <p:embeddedFontLst>
    <p:embeddedFont>
      <p:font typeface="Arial Narrow" panose="020B0606020202030204" pitchFamily="3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Century Gothic" panose="020B0502020202020204" pitchFamily="34" charset="0"/>
      <p:regular r:id="rId50"/>
      <p:bold r:id="rId51"/>
      <p:italic r:id="rId52"/>
      <p:boldItalic r:id="rId53"/>
    </p:embeddedFont>
    <p:embeddedFont>
      <p:font typeface="Comic Sans MS" panose="030F0702030302020204" pitchFamily="66" charset="0"/>
      <p:regular r:id="rId54"/>
      <p:bold r:id="rId55"/>
      <p:italic r:id="rId56"/>
      <p:boldItalic r:id="rId57"/>
    </p:embeddedFont>
    <p:embeddedFont>
      <p:font typeface="Rambla" panose="020B0604020202020204" charset="0"/>
      <p:regular r:id="rId58"/>
      <p:bold r:id="rId59"/>
      <p:italic r:id="rId60"/>
      <p:boldItalic r:id="rId61"/>
    </p:embeddedFont>
    <p:embeddedFont>
      <p:font typeface="Verdana" panose="020B0604030504040204" pitchFamily="34" charset="0"/>
      <p:regular r:id="rId62"/>
      <p:bold r:id="rId63"/>
      <p:italic r:id="rId64"/>
      <p:boldItalic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6" roundtripDataSignature="AMtx7mj+O2XVr5R3OZ4e0n7ttUp93hge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915C4AD-F410-4415-8558-03ADA4157506}">
  <a:tblStyle styleId="{F915C4AD-F410-4415-8558-03ADA4157506}" styleName="Table_0">
    <a:wholeTbl>
      <a:tcTxStyle b="off" i="off">
        <a:font>
          <a:latin typeface="Century Gothic"/>
          <a:ea typeface="Century Gothic"/>
          <a:cs typeface="Century Gothic"/>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BEEE7"/>
          </a:solidFill>
        </a:fill>
      </a:tcStyle>
    </a:wholeTbl>
    <a:band1H>
      <a:tcTxStyle b="off" i="off"/>
      <a:tcStyle>
        <a:tcBdr/>
        <a:fill>
          <a:solidFill>
            <a:srgbClr val="F6DCCD"/>
          </a:solidFill>
        </a:fill>
      </a:tcStyle>
    </a:band1H>
    <a:band2H>
      <a:tcTxStyle b="off" i="off"/>
      <a:tcStyle>
        <a:tcBdr/>
      </a:tcStyle>
    </a:band2H>
    <a:band1V>
      <a:tcTxStyle b="off" i="off"/>
      <a:tcStyle>
        <a:tcBdr/>
        <a:fill>
          <a:solidFill>
            <a:srgbClr val="F6DCCD"/>
          </a:solidFill>
        </a:fill>
      </a:tcStyle>
    </a:band1V>
    <a:band2V>
      <a:tcTxStyle b="off" i="off"/>
      <a:tcStyle>
        <a:tcBdr/>
      </a:tcStyle>
    </a:band2V>
    <a:lastCol>
      <a:tcTxStyle b="on" i="off">
        <a:font>
          <a:latin typeface="Century Gothic"/>
          <a:ea typeface="Century Gothic"/>
          <a:cs typeface="Century Gothic"/>
        </a:font>
        <a:schemeClr val="lt1"/>
      </a:tcTxStyle>
      <a:tcStyle>
        <a:tcBdr/>
        <a:fill>
          <a:solidFill>
            <a:schemeClr val="accent4"/>
          </a:solidFill>
        </a:fill>
      </a:tcStyle>
    </a:lastCol>
    <a:firstCol>
      <a:tcTxStyle b="on" i="off">
        <a:font>
          <a:latin typeface="Century Gothic"/>
          <a:ea typeface="Century Gothic"/>
          <a:cs typeface="Century Gothic"/>
        </a:font>
        <a:schemeClr val="lt1"/>
      </a:tcTxStyle>
      <a:tcStyle>
        <a:tcBdr/>
        <a:fill>
          <a:solidFill>
            <a:schemeClr val="accent4"/>
          </a:solidFill>
        </a:fill>
      </a:tcStyle>
    </a:firstCol>
    <a:lastRow>
      <a:tcTxStyle b="on" i="off">
        <a:font>
          <a:latin typeface="Century Gothic"/>
          <a:ea typeface="Century Gothic"/>
          <a:cs typeface="Century Gothic"/>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b="off" i="off"/>
      <a:tcStyle>
        <a:tcBdr/>
      </a:tcStyle>
    </a:seCell>
    <a:swCell>
      <a:tcTxStyle b="off" i="off"/>
      <a:tcStyle>
        <a:tcBdr/>
      </a:tcStyle>
    </a:swCell>
    <a:firstRow>
      <a:tcTxStyle b="on" i="off">
        <a:font>
          <a:latin typeface="Century Gothic"/>
          <a:ea typeface="Century Gothic"/>
          <a:cs typeface="Century Gothic"/>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font" Target="fonts/font1.fntdata"/><Relationship Id="rId47" Type="http://schemas.openxmlformats.org/officeDocument/2006/relationships/font" Target="fonts/font6.fntdata"/><Relationship Id="rId63" Type="http://schemas.openxmlformats.org/officeDocument/2006/relationships/font" Target="fonts/font22.fntdata"/><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font" Target="fonts/font17.fntdata"/><Relationship Id="rId66" Type="http://customschemas.google.com/relationships/presentationmetadata" Target="metadata"/><Relationship Id="rId5" Type="http://schemas.openxmlformats.org/officeDocument/2006/relationships/slide" Target="slides/slide1.xml"/><Relationship Id="rId61" Type="http://schemas.openxmlformats.org/officeDocument/2006/relationships/font" Target="fonts/font20.fnt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font" Target="fonts/font15.fntdata"/><Relationship Id="rId64" Type="http://schemas.openxmlformats.org/officeDocument/2006/relationships/font" Target="fonts/font23.fntdata"/><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10.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59" Type="http://schemas.openxmlformats.org/officeDocument/2006/relationships/font" Target="fonts/font18.fntdata"/><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notesMaster" Target="notesMasters/notesMaster1.xml"/><Relationship Id="rId54" Type="http://schemas.openxmlformats.org/officeDocument/2006/relationships/font" Target="fonts/font13.fntdata"/><Relationship Id="rId62" Type="http://schemas.openxmlformats.org/officeDocument/2006/relationships/font" Target="fonts/font21.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 Id="rId57" Type="http://schemas.openxmlformats.org/officeDocument/2006/relationships/font" Target="fonts/font16.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font" Target="fonts/font11.fntdata"/><Relationship Id="rId60" Type="http://schemas.openxmlformats.org/officeDocument/2006/relationships/font" Target="fonts/font19.fntdata"/><Relationship Id="rId65" Type="http://schemas.openxmlformats.org/officeDocument/2006/relationships/font" Target="fonts/font24.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font" Target="fonts/font9.fntdata"/><Relationship Id="rId55"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Google Shape;730;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731" name="Google Shape;7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9: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794" name="Google Shape;794;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5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801" name="Google Shape;801;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26843e51cab_0_23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07" name="Google Shape;807;g26843e51cab_0_23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26843e51cab_0_15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14" name="Google Shape;814;g26843e51cab_0_15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26843e51cab_0_23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2" name="Google Shape;822;g26843e51cab_0_23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g26843e51cab_0_23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9" name="Google Shape;829;g26843e51cab_0_23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g26843e51cab_0_23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5" name="Google Shape;835;g26843e51cab_0_23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6" name="Google Shape;836;g26843e51cab_0_23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9"/>
        <p:cNvGrpSpPr/>
        <p:nvPr/>
      </p:nvGrpSpPr>
      <p:grpSpPr>
        <a:xfrm>
          <a:off x="0" y="0"/>
          <a:ext cx="0" cy="0"/>
          <a:chOff x="0" y="0"/>
          <a:chExt cx="0" cy="0"/>
        </a:xfrm>
      </p:grpSpPr>
      <p:sp>
        <p:nvSpPr>
          <p:cNvPr id="900" name="Google Shape;900;g2b8f5ce0cf3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1" name="Google Shape;901;g2b8f5ce0cf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02" name="Google Shape;902;g2b8f5ce0cf3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26843e51cab_0_23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2" name="Google Shape;952;g26843e51cab_0_23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g26843e51cab_0_24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9" name="Google Shape;959;g26843e51cab_0_24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0" name="Google Shape;960;g26843e51cab_0_24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738" name="Google Shape;73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26843e51cab_0_24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1" name="Google Shape;1041;g26843e51cab_0_24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g26843e51cab_0_249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1" name="Google Shape;1051;g26843e51cab_0_24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5"/>
        <p:cNvGrpSpPr/>
        <p:nvPr/>
      </p:nvGrpSpPr>
      <p:grpSpPr>
        <a:xfrm>
          <a:off x="0" y="0"/>
          <a:ext cx="0" cy="0"/>
          <a:chOff x="0" y="0"/>
          <a:chExt cx="0" cy="0"/>
        </a:xfrm>
      </p:grpSpPr>
      <p:sp>
        <p:nvSpPr>
          <p:cNvPr id="1056" name="Google Shape;1056;g26843e51cab_0_24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57" name="Google Shape;1057;g26843e51cab_0_24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7"/>
        <p:cNvGrpSpPr/>
        <p:nvPr/>
      </p:nvGrpSpPr>
      <p:grpSpPr>
        <a:xfrm>
          <a:off x="0" y="0"/>
          <a:ext cx="0" cy="0"/>
          <a:chOff x="0" y="0"/>
          <a:chExt cx="0" cy="0"/>
        </a:xfrm>
      </p:grpSpPr>
      <p:sp>
        <p:nvSpPr>
          <p:cNvPr id="1108" name="Google Shape;1108;g26843e51cab_0_25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09" name="Google Shape;1109;g26843e51cab_0_25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3"/>
        <p:cNvGrpSpPr/>
        <p:nvPr/>
      </p:nvGrpSpPr>
      <p:grpSpPr>
        <a:xfrm>
          <a:off x="0" y="0"/>
          <a:ext cx="0" cy="0"/>
          <a:chOff x="0" y="0"/>
          <a:chExt cx="0" cy="0"/>
        </a:xfrm>
      </p:grpSpPr>
      <p:sp>
        <p:nvSpPr>
          <p:cNvPr id="1114" name="Google Shape;1114;g52c4e451f3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115" name="Google Shape;1115;g52c4e451f3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0"/>
        <p:cNvGrpSpPr/>
        <p:nvPr/>
      </p:nvGrpSpPr>
      <p:grpSpPr>
        <a:xfrm>
          <a:off x="0" y="0"/>
          <a:ext cx="0" cy="0"/>
          <a:chOff x="0" y="0"/>
          <a:chExt cx="0" cy="0"/>
        </a:xfrm>
      </p:grpSpPr>
      <p:sp>
        <p:nvSpPr>
          <p:cNvPr id="1121" name="Google Shape;1121;g26843e51cab_0_25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2" name="Google Shape;1122;g26843e51cab_0_25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26843e51cab_0_25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9" name="Google Shape;1129;g26843e51cab_0_25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2b8f5ce0cf3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5" name="Google Shape;1135;g2b8f5ce0cf3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26843e51cab_0_25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1" name="Google Shape;1141;g26843e51cab_0_25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g26843e51cab_0_25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8" name="Google Shape;1148;g26843e51cab_0_25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1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744" name="Google Shape;74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7dbdd4c8cc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155" name="Google Shape;1155;g7dbdd4c8cc_0_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1"/>
        <p:cNvGrpSpPr/>
        <p:nvPr/>
      </p:nvGrpSpPr>
      <p:grpSpPr>
        <a:xfrm>
          <a:off x="0" y="0"/>
          <a:ext cx="0" cy="0"/>
          <a:chOff x="0" y="0"/>
          <a:chExt cx="0" cy="0"/>
        </a:xfrm>
      </p:grpSpPr>
      <p:sp>
        <p:nvSpPr>
          <p:cNvPr id="1162" name="Google Shape;1162;g26843e51cab_0_31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3" name="Google Shape;1163;g26843e51cab_0_31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7"/>
        <p:cNvGrpSpPr/>
        <p:nvPr/>
      </p:nvGrpSpPr>
      <p:grpSpPr>
        <a:xfrm>
          <a:off x="0" y="0"/>
          <a:ext cx="0" cy="0"/>
          <a:chOff x="0" y="0"/>
          <a:chExt cx="0" cy="0"/>
        </a:xfrm>
      </p:grpSpPr>
      <p:sp>
        <p:nvSpPr>
          <p:cNvPr id="1168" name="Google Shape;1168;g26843e51cab_0_31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9" name="Google Shape;1169;g26843e51cab_0_310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Google Shape;1174;g26843e51cab_0_31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75" name="Google Shape;1175;g26843e51cab_0_3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g26843e51cab_0_25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2" name="Google Shape;1182;g26843e51cab_0_25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6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360"/>
              </a:spcBef>
              <a:spcAft>
                <a:spcPts val="0"/>
              </a:spcAft>
              <a:buSzPts val="1400"/>
              <a:buNone/>
            </a:pPr>
            <a:endParaRPr/>
          </a:p>
        </p:txBody>
      </p:sp>
      <p:sp>
        <p:nvSpPr>
          <p:cNvPr id="1189" name="Google Shape;1189;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3"/>
        <p:cNvGrpSpPr/>
        <p:nvPr/>
      </p:nvGrpSpPr>
      <p:grpSpPr>
        <a:xfrm>
          <a:off x="0" y="0"/>
          <a:ext cx="0" cy="0"/>
          <a:chOff x="0" y="0"/>
          <a:chExt cx="0" cy="0"/>
        </a:xfrm>
      </p:grpSpPr>
      <p:sp>
        <p:nvSpPr>
          <p:cNvPr id="1194" name="Google Shape;1194;g52c4e45595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1195" name="Google Shape;1195;g52c4e45595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755" name="Google Shape;755;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5:notes"/>
          <p:cNvSpPr txBox="1">
            <a:spLocks noGrp="1"/>
          </p:cNvSpPr>
          <p:nvPr>
            <p:ph type="body" idx="1"/>
          </p:nvPr>
        </p:nvSpPr>
        <p:spPr>
          <a:xfrm>
            <a:off x="685799" y="4343399"/>
            <a:ext cx="5486399" cy="4114799"/>
          </a:xfrm>
          <a:prstGeom prst="rect">
            <a:avLst/>
          </a:prstGeom>
          <a:noFill/>
          <a:ln>
            <a:noFill/>
          </a:ln>
        </p:spPr>
        <p:txBody>
          <a:bodyPr spcFirstLastPara="1" wrap="square" lIns="89600" tIns="89600" rIns="89600" bIns="89600" anchor="t" anchorCtr="0">
            <a:noAutofit/>
          </a:bodyPr>
          <a:lstStyle/>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p:txBody>
      </p:sp>
      <p:sp>
        <p:nvSpPr>
          <p:cNvPr id="761" name="Google Shape;76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767" name="Google Shape;76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26843e51cab_0_7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773" name="Google Shape;773;g26843e51cab_0_7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g26843e51cab_0_10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779" name="Google Shape;779;g26843e51cab_0_10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g26843e51cab_0_1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785" name="Google Shape;785;g26843e51cab_0_12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4"/>
          <p:cNvSpPr/>
          <p:nvPr/>
        </p:nvSpPr>
        <p:spPr>
          <a:xfrm>
            <a:off x="-1" y="4664146"/>
            <a:ext cx="9151089" cy="0"/>
          </a:xfrm>
          <a:prstGeom prst="rtTriangle">
            <a:avLst/>
          </a:prstGeom>
          <a:gradFill>
            <a:gsLst>
              <a:gs pos="0">
                <a:srgbClr val="48047B"/>
              </a:gs>
              <a:gs pos="55000">
                <a:srgbClr val="A465D3"/>
              </a:gs>
              <a:gs pos="100000">
                <a:srgbClr val="48047B"/>
              </a:gs>
            </a:gsLst>
            <a:lin ang="3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1" name="Google Shape;21;p14"/>
          <p:cNvSpPr txBox="1">
            <a:spLocks noGrp="1"/>
          </p:cNvSpPr>
          <p:nvPr>
            <p:ph type="ctrTitle"/>
          </p:nvPr>
        </p:nvSpPr>
        <p:spPr>
          <a:xfrm>
            <a:off x="685800" y="1752600"/>
            <a:ext cx="7772400" cy="1829760"/>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chemeClr val="dk2"/>
              </a:buClr>
              <a:buSzPts val="1400"/>
              <a:buFont typeface="Rambla"/>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SzPts val="1400"/>
              <a:buNone/>
              <a:defRPr/>
            </a:lvl3pPr>
            <a:lvl4pPr marR="0" lvl="3" algn="l">
              <a:lnSpc>
                <a:spcPct val="100000"/>
              </a:lnSpc>
              <a:spcBef>
                <a:spcPts val="0"/>
              </a:spcBef>
              <a:spcAft>
                <a:spcPts val="0"/>
              </a:spcAft>
              <a:buSzPts val="1400"/>
              <a:buNone/>
              <a:defRPr/>
            </a:lvl4pPr>
            <a:lvl5pPr marR="0" lvl="4" algn="l">
              <a:lnSpc>
                <a:spcPct val="100000"/>
              </a:lnSpc>
              <a:spcBef>
                <a:spcPts val="0"/>
              </a:spcBef>
              <a:spcAft>
                <a:spcPts val="0"/>
              </a:spcAft>
              <a:buSzPts val="1400"/>
              <a:buNone/>
              <a:defRPr/>
            </a:lvl5pPr>
            <a:lvl6pPr marR="0" lvl="5" algn="l">
              <a:lnSpc>
                <a:spcPct val="100000"/>
              </a:lnSpc>
              <a:spcBef>
                <a:spcPts val="0"/>
              </a:spcBef>
              <a:spcAft>
                <a:spcPts val="0"/>
              </a:spcAft>
              <a:buSzPts val="1400"/>
              <a:buNone/>
              <a:defRPr/>
            </a:lvl6pPr>
            <a:lvl7pPr marR="0" lvl="6" algn="l">
              <a:lnSpc>
                <a:spcPct val="100000"/>
              </a:lnSpc>
              <a:spcBef>
                <a:spcPts val="0"/>
              </a:spcBef>
              <a:spcAft>
                <a:spcPts val="0"/>
              </a:spcAft>
              <a:buSzPts val="1400"/>
              <a:buNone/>
              <a:defRPr/>
            </a:lvl7pPr>
            <a:lvl8pPr marR="0" lvl="7" algn="l">
              <a:lnSpc>
                <a:spcPct val="100000"/>
              </a:lnSpc>
              <a:spcBef>
                <a:spcPts val="0"/>
              </a:spcBef>
              <a:spcAft>
                <a:spcPts val="0"/>
              </a:spcAft>
              <a:buSzPts val="1400"/>
              <a:buNone/>
              <a:defRPr/>
            </a:lvl8pPr>
            <a:lvl9pPr marR="0" lvl="8" algn="l">
              <a:lnSpc>
                <a:spcPct val="100000"/>
              </a:lnSpc>
              <a:spcBef>
                <a:spcPts val="0"/>
              </a:spcBef>
              <a:spcAft>
                <a:spcPts val="0"/>
              </a:spcAft>
              <a:buSzPts val="1400"/>
              <a:buNone/>
              <a:defRPr/>
            </a:lvl9pPr>
          </a:lstStyle>
          <a:p>
            <a:endParaRPr/>
          </a:p>
        </p:txBody>
      </p:sp>
      <p:sp>
        <p:nvSpPr>
          <p:cNvPr id="22" name="Google Shape;22;p14"/>
          <p:cNvSpPr txBox="1">
            <a:spLocks noGrp="1"/>
          </p:cNvSpPr>
          <p:nvPr>
            <p:ph type="subTitle" idx="1"/>
          </p:nvPr>
        </p:nvSpPr>
        <p:spPr>
          <a:xfrm>
            <a:off x="685800" y="3611607"/>
            <a:ext cx="7772400" cy="1199703"/>
          </a:xfrm>
          <a:prstGeom prst="rect">
            <a:avLst/>
          </a:prstGeom>
          <a:noFill/>
          <a:ln>
            <a:noFill/>
          </a:ln>
        </p:spPr>
        <p:txBody>
          <a:bodyPr spcFirstLastPara="1" wrap="square" lIns="91425" tIns="91425" rIns="91425" bIns="91425" anchor="t" anchorCtr="0">
            <a:noAutofit/>
          </a:bodyPr>
          <a:lstStyle>
            <a:lvl1pPr marR="64008" lvl="0" algn="r">
              <a:lnSpc>
                <a:spcPct val="100000"/>
              </a:lnSpc>
              <a:spcBef>
                <a:spcPts val="400"/>
              </a:spcBef>
              <a:spcAft>
                <a:spcPts val="0"/>
              </a:spcAft>
              <a:buClr>
                <a:schemeClr val="accent1"/>
              </a:buClr>
              <a:buSzPts val="1400"/>
              <a:buFont typeface="Noto Sans Symbols"/>
              <a:buNone/>
              <a:defRPr/>
            </a:lvl1pPr>
            <a:lvl2pPr marR="0" lvl="1" algn="ctr">
              <a:lnSpc>
                <a:spcPct val="100000"/>
              </a:lnSpc>
              <a:spcBef>
                <a:spcPts val="324"/>
              </a:spcBef>
              <a:spcAft>
                <a:spcPts val="0"/>
              </a:spcAft>
              <a:buClr>
                <a:schemeClr val="accent1"/>
              </a:buClr>
              <a:buSzPts val="1400"/>
              <a:buFont typeface="Verdana"/>
              <a:buNone/>
              <a:defRPr/>
            </a:lvl2pPr>
            <a:lvl3pPr marR="0" lvl="2" algn="ctr">
              <a:lnSpc>
                <a:spcPct val="100000"/>
              </a:lnSpc>
              <a:spcBef>
                <a:spcPts val="350"/>
              </a:spcBef>
              <a:spcAft>
                <a:spcPts val="0"/>
              </a:spcAft>
              <a:buClr>
                <a:schemeClr val="accent2"/>
              </a:buClr>
              <a:buSzPts val="1400"/>
              <a:buFont typeface="Noto Sans Symbols"/>
              <a:buNone/>
              <a:defRPr/>
            </a:lvl3pPr>
            <a:lvl4pPr marR="0" lvl="3" algn="ctr">
              <a:lnSpc>
                <a:spcPct val="100000"/>
              </a:lnSpc>
              <a:spcBef>
                <a:spcPts val="350"/>
              </a:spcBef>
              <a:spcAft>
                <a:spcPts val="0"/>
              </a:spcAft>
              <a:buClr>
                <a:schemeClr val="accent2"/>
              </a:buClr>
              <a:buSzPts val="1400"/>
              <a:buFont typeface="Noto Sans Symbols"/>
              <a:buNone/>
              <a:defRPr/>
            </a:lvl4pPr>
            <a:lvl5pPr marR="0" lvl="4" algn="ctr">
              <a:lnSpc>
                <a:spcPct val="100000"/>
              </a:lnSpc>
              <a:spcBef>
                <a:spcPts val="350"/>
              </a:spcBef>
              <a:spcAft>
                <a:spcPts val="0"/>
              </a:spcAft>
              <a:buClr>
                <a:schemeClr val="accent2"/>
              </a:buClr>
              <a:buSzPts val="1400"/>
              <a:buFont typeface="Noto Sans Symbols"/>
              <a:buNone/>
              <a:defRPr/>
            </a:lvl5pPr>
            <a:lvl6pPr marR="0" lvl="5" algn="ctr">
              <a:lnSpc>
                <a:spcPct val="100000"/>
              </a:lnSpc>
              <a:spcBef>
                <a:spcPts val="350"/>
              </a:spcBef>
              <a:spcAft>
                <a:spcPts val="0"/>
              </a:spcAft>
              <a:buClr>
                <a:schemeClr val="accent3"/>
              </a:buClr>
              <a:buSzPts val="1400"/>
              <a:buFont typeface="Noto Sans Symbols"/>
              <a:buNone/>
              <a:defRPr/>
            </a:lvl6pPr>
            <a:lvl7pPr marR="0" lvl="6" algn="ctr">
              <a:lnSpc>
                <a:spcPct val="100000"/>
              </a:lnSpc>
              <a:spcBef>
                <a:spcPts val="350"/>
              </a:spcBef>
              <a:spcAft>
                <a:spcPts val="0"/>
              </a:spcAft>
              <a:buClr>
                <a:schemeClr val="accent3"/>
              </a:buClr>
              <a:buSzPts val="1400"/>
              <a:buFont typeface="Noto Sans Symbols"/>
              <a:buNone/>
              <a:defRPr/>
            </a:lvl7pPr>
            <a:lvl8pPr marR="0" lvl="7" algn="ctr">
              <a:lnSpc>
                <a:spcPct val="100000"/>
              </a:lnSpc>
              <a:spcBef>
                <a:spcPts val="350"/>
              </a:spcBef>
              <a:spcAft>
                <a:spcPts val="0"/>
              </a:spcAft>
              <a:buClr>
                <a:schemeClr val="accent3"/>
              </a:buClr>
              <a:buSzPts val="1400"/>
              <a:buFont typeface="Noto Sans Symbols"/>
              <a:buNone/>
              <a:defRPr/>
            </a:lvl8pPr>
            <a:lvl9pPr marR="0" lvl="8" algn="ctr">
              <a:lnSpc>
                <a:spcPct val="100000"/>
              </a:lnSpc>
              <a:spcBef>
                <a:spcPts val="350"/>
              </a:spcBef>
              <a:spcAft>
                <a:spcPts val="0"/>
              </a:spcAft>
              <a:buClr>
                <a:schemeClr val="accent3"/>
              </a:buClr>
              <a:buSzPts val="1400"/>
              <a:buFont typeface="Noto Sans Symbols"/>
              <a:buNone/>
              <a:defRPr/>
            </a:lvl9pPr>
          </a:lstStyle>
          <a:p>
            <a:endParaRPr/>
          </a:p>
        </p:txBody>
      </p:sp>
      <p:grpSp>
        <p:nvGrpSpPr>
          <p:cNvPr id="23" name="Google Shape;23;p14"/>
          <p:cNvGrpSpPr/>
          <p:nvPr/>
        </p:nvGrpSpPr>
        <p:grpSpPr>
          <a:xfrm>
            <a:off x="-3765" y="4953000"/>
            <a:ext cx="9147765" cy="1912087"/>
            <a:chOff x="-3765" y="4832896"/>
            <a:chExt cx="9147765" cy="2032191"/>
          </a:xfrm>
        </p:grpSpPr>
        <p:sp>
          <p:nvSpPr>
            <p:cNvPr id="24" name="Google Shape;24;p14"/>
            <p:cNvSpPr/>
            <p:nvPr/>
          </p:nvSpPr>
          <p:spPr>
            <a:xfrm>
              <a:off x="1687513" y="4832896"/>
              <a:ext cx="7456487" cy="518816"/>
            </a:xfrm>
            <a:custGeom>
              <a:avLst/>
              <a:gdLst/>
              <a:ahLst/>
              <a:cxnLst/>
              <a:rect l="l" t="t" r="r" b="b"/>
              <a:pathLst>
                <a:path w="4697" h="367" extrusionOk="0">
                  <a:moveTo>
                    <a:pt x="4697" y="0"/>
                  </a:moveTo>
                  <a:lnTo>
                    <a:pt x="4697" y="367"/>
                  </a:lnTo>
                  <a:lnTo>
                    <a:pt x="0" y="218"/>
                  </a:lnTo>
                  <a:lnTo>
                    <a:pt x="4697" y="0"/>
                  </a:lnTo>
                  <a:close/>
                </a:path>
              </a:pathLst>
            </a:custGeom>
            <a:solidFill>
              <a:srgbClr val="C9ADDE">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5" name="Google Shape;25;p14"/>
            <p:cNvSpPr/>
            <p:nvPr/>
          </p:nvSpPr>
          <p:spPr>
            <a:xfrm>
              <a:off x="35442" y="5135526"/>
              <a:ext cx="9108557" cy="838200"/>
            </a:xfrm>
            <a:custGeom>
              <a:avLst/>
              <a:gdLst/>
              <a:ahLst/>
              <a:cxnLst/>
              <a:rect l="l" t="t" r="r" b="b"/>
              <a:pathLst>
                <a:path w="5760" h="528" extrusionOk="0">
                  <a:moveTo>
                    <a:pt x="0" y="0"/>
                  </a:moveTo>
                  <a:lnTo>
                    <a:pt x="5760" y="0"/>
                  </a:lnTo>
                  <a:lnTo>
                    <a:pt x="5760" y="528"/>
                  </a:lnTo>
                  <a:lnTo>
                    <a:pt x="48" y="0"/>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26" name="Google Shape;26;p14"/>
            <p:cNvSpPr/>
            <p:nvPr/>
          </p:nvSpPr>
          <p:spPr>
            <a:xfrm>
              <a:off x="0" y="4883887"/>
              <a:ext cx="9144000" cy="1981200"/>
            </a:xfrm>
            <a:custGeom>
              <a:avLst/>
              <a:gdLst/>
              <a:ahLst/>
              <a:cxnLst/>
              <a:rect l="l" t="t" r="r" b="b"/>
              <a:pathLst>
                <a:path w="5760" h="1248" extrusionOk="0">
                  <a:moveTo>
                    <a:pt x="0" y="0"/>
                  </a:moveTo>
                  <a:lnTo>
                    <a:pt x="0" y="1248"/>
                  </a:lnTo>
                  <a:lnTo>
                    <a:pt x="5760" y="1248"/>
                  </a:lnTo>
                  <a:lnTo>
                    <a:pt x="5760" y="528"/>
                  </a:lnTo>
                  <a:lnTo>
                    <a:pt x="0" y="0"/>
                  </a:lnTo>
                  <a:close/>
                </a:path>
              </a:pathLst>
            </a:cu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7" name="Google Shape;27;p14"/>
            <p:cNvCxnSpPr/>
            <p:nvPr/>
          </p:nvCxnSpPr>
          <p:spPr>
            <a:xfrm>
              <a:off x="-3765" y="4880373"/>
              <a:ext cx="9147764" cy="839942"/>
            </a:xfrm>
            <a:prstGeom prst="straightConnector1">
              <a:avLst/>
            </a:prstGeom>
            <a:noFill/>
            <a:ln w="12050" cap="flat" cmpd="sng">
              <a:solidFill>
                <a:srgbClr val="C3A5D9"/>
              </a:solidFill>
              <a:prstDash val="solid"/>
              <a:miter lim="8000"/>
              <a:headEnd type="none" w="sm" len="sm"/>
              <a:tailEnd type="none" w="sm" len="sm"/>
            </a:ln>
          </p:spPr>
        </p:cxnSp>
      </p:grpSp>
      <p:sp>
        <p:nvSpPr>
          <p:cNvPr id="28" name="Google Shape;28;p14"/>
          <p:cNvSpPr txBox="1">
            <a:spLocks noGrp="1"/>
          </p:cNvSpPr>
          <p:nvPr>
            <p:ph type="dt" idx="10"/>
          </p:nvPr>
        </p:nvSpPr>
        <p:spPr>
          <a:xfrm>
            <a:off x="6727032" y="6407944"/>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29" name="Google Shape;29;p14"/>
          <p:cNvSpPr txBox="1">
            <a:spLocks noGrp="1"/>
          </p:cNvSpPr>
          <p:nvPr>
            <p:ph type="ftr" idx="11"/>
          </p:nvPr>
        </p:nvSpPr>
        <p:spPr>
          <a:xfrm>
            <a:off x="4380071" y="6407944"/>
            <a:ext cx="2350681" cy="365125"/>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30" name="Google Shape;30;p14"/>
          <p:cNvSpPr txBox="1">
            <a:spLocks noGrp="1"/>
          </p:cNvSpPr>
          <p:nvPr>
            <p:ph type="sldNum" idx="12"/>
          </p:nvPr>
        </p:nvSpPr>
        <p:spPr>
          <a:xfrm>
            <a:off x="8647271" y="6407944"/>
            <a:ext cx="36575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FFFFFF"/>
              </a:buClr>
              <a:buSzPts val="250"/>
              <a:buFont typeface="Rambla"/>
              <a:buNone/>
              <a:defRPr sz="1000" b="0" i="0" u="none" strike="noStrike" cap="none">
                <a:solidFill>
                  <a:srgbClr val="FFFFFF"/>
                </a:solidFill>
                <a:latin typeface="Rambla"/>
                <a:ea typeface="Rambla"/>
                <a:cs typeface="Rambla"/>
                <a:sym typeface="Rambla"/>
              </a:defRPr>
            </a:lvl1pPr>
            <a:lvl2pPr marL="0" marR="0" lvl="1" indent="0" algn="r">
              <a:lnSpc>
                <a:spcPct val="100000"/>
              </a:lnSpc>
              <a:spcBef>
                <a:spcPts val="0"/>
              </a:spcBef>
              <a:spcAft>
                <a:spcPts val="0"/>
              </a:spcAft>
              <a:buClr>
                <a:srgbClr val="FFFFFF"/>
              </a:buClr>
              <a:buSzPts val="250"/>
              <a:buFont typeface="Rambla"/>
              <a:buNone/>
              <a:defRPr sz="1000" b="0" i="0" u="none" strike="noStrike" cap="none">
                <a:solidFill>
                  <a:srgbClr val="FFFFFF"/>
                </a:solidFill>
                <a:latin typeface="Rambla"/>
                <a:ea typeface="Rambla"/>
                <a:cs typeface="Rambla"/>
                <a:sym typeface="Rambla"/>
              </a:defRPr>
            </a:lvl2pPr>
            <a:lvl3pPr marL="0" marR="0" lvl="2" indent="0" algn="r">
              <a:lnSpc>
                <a:spcPct val="100000"/>
              </a:lnSpc>
              <a:spcBef>
                <a:spcPts val="0"/>
              </a:spcBef>
              <a:spcAft>
                <a:spcPts val="0"/>
              </a:spcAft>
              <a:buClr>
                <a:srgbClr val="FFFFFF"/>
              </a:buClr>
              <a:buSzPts val="250"/>
              <a:buFont typeface="Rambla"/>
              <a:buNone/>
              <a:defRPr sz="1000" b="0" i="0" u="none" strike="noStrike" cap="none">
                <a:solidFill>
                  <a:srgbClr val="FFFFFF"/>
                </a:solidFill>
                <a:latin typeface="Rambla"/>
                <a:ea typeface="Rambla"/>
                <a:cs typeface="Rambla"/>
                <a:sym typeface="Rambla"/>
              </a:defRPr>
            </a:lvl3pPr>
            <a:lvl4pPr marL="0" marR="0" lvl="3" indent="0" algn="r">
              <a:lnSpc>
                <a:spcPct val="100000"/>
              </a:lnSpc>
              <a:spcBef>
                <a:spcPts val="0"/>
              </a:spcBef>
              <a:spcAft>
                <a:spcPts val="0"/>
              </a:spcAft>
              <a:buClr>
                <a:srgbClr val="FFFFFF"/>
              </a:buClr>
              <a:buSzPts val="250"/>
              <a:buFont typeface="Rambla"/>
              <a:buNone/>
              <a:defRPr sz="1000" b="0" i="0" u="none" strike="noStrike" cap="none">
                <a:solidFill>
                  <a:srgbClr val="FFFFFF"/>
                </a:solidFill>
                <a:latin typeface="Rambla"/>
                <a:ea typeface="Rambla"/>
                <a:cs typeface="Rambla"/>
                <a:sym typeface="Rambla"/>
              </a:defRPr>
            </a:lvl4pPr>
            <a:lvl5pPr marL="0" marR="0" lvl="4" indent="0" algn="r">
              <a:lnSpc>
                <a:spcPct val="100000"/>
              </a:lnSpc>
              <a:spcBef>
                <a:spcPts val="0"/>
              </a:spcBef>
              <a:spcAft>
                <a:spcPts val="0"/>
              </a:spcAft>
              <a:buClr>
                <a:srgbClr val="FFFFFF"/>
              </a:buClr>
              <a:buSzPts val="250"/>
              <a:buFont typeface="Rambla"/>
              <a:buNone/>
              <a:defRPr sz="1000" b="0" i="0" u="none" strike="noStrike" cap="none">
                <a:solidFill>
                  <a:srgbClr val="FFFFFF"/>
                </a:solidFill>
                <a:latin typeface="Rambla"/>
                <a:ea typeface="Rambla"/>
                <a:cs typeface="Rambla"/>
                <a:sym typeface="Rambla"/>
              </a:defRPr>
            </a:lvl5pPr>
            <a:lvl6pPr marL="0" marR="0" lvl="5" indent="0" algn="r">
              <a:lnSpc>
                <a:spcPct val="100000"/>
              </a:lnSpc>
              <a:spcBef>
                <a:spcPts val="0"/>
              </a:spcBef>
              <a:spcAft>
                <a:spcPts val="0"/>
              </a:spcAft>
              <a:buClr>
                <a:srgbClr val="FFFFFF"/>
              </a:buClr>
              <a:buSzPts val="250"/>
              <a:buFont typeface="Rambla"/>
              <a:buNone/>
              <a:defRPr sz="1000" b="0" i="0" u="none" strike="noStrike" cap="none">
                <a:solidFill>
                  <a:srgbClr val="FFFFFF"/>
                </a:solidFill>
                <a:latin typeface="Rambla"/>
                <a:ea typeface="Rambla"/>
                <a:cs typeface="Rambla"/>
                <a:sym typeface="Rambla"/>
              </a:defRPr>
            </a:lvl6pPr>
            <a:lvl7pPr marL="0" marR="0" lvl="6" indent="0" algn="r">
              <a:lnSpc>
                <a:spcPct val="100000"/>
              </a:lnSpc>
              <a:spcBef>
                <a:spcPts val="0"/>
              </a:spcBef>
              <a:spcAft>
                <a:spcPts val="0"/>
              </a:spcAft>
              <a:buClr>
                <a:srgbClr val="FFFFFF"/>
              </a:buClr>
              <a:buSzPts val="250"/>
              <a:buFont typeface="Rambla"/>
              <a:buNone/>
              <a:defRPr sz="1000" b="0" i="0" u="none" strike="noStrike" cap="none">
                <a:solidFill>
                  <a:srgbClr val="FFFFFF"/>
                </a:solidFill>
                <a:latin typeface="Rambla"/>
                <a:ea typeface="Rambla"/>
                <a:cs typeface="Rambla"/>
                <a:sym typeface="Rambla"/>
              </a:defRPr>
            </a:lvl7pPr>
            <a:lvl8pPr marL="0" marR="0" lvl="7" indent="0" algn="r">
              <a:lnSpc>
                <a:spcPct val="100000"/>
              </a:lnSpc>
              <a:spcBef>
                <a:spcPts val="0"/>
              </a:spcBef>
              <a:spcAft>
                <a:spcPts val="0"/>
              </a:spcAft>
              <a:buClr>
                <a:srgbClr val="FFFFFF"/>
              </a:buClr>
              <a:buSzPts val="250"/>
              <a:buFont typeface="Rambla"/>
              <a:buNone/>
              <a:defRPr sz="1000" b="0" i="0" u="none" strike="noStrike" cap="none">
                <a:solidFill>
                  <a:srgbClr val="FFFFFF"/>
                </a:solidFill>
                <a:latin typeface="Rambla"/>
                <a:ea typeface="Rambla"/>
                <a:cs typeface="Rambla"/>
                <a:sym typeface="Rambla"/>
              </a:defRPr>
            </a:lvl8pPr>
            <a:lvl9pPr marL="0" marR="0" lvl="8" indent="0" algn="r">
              <a:lnSpc>
                <a:spcPct val="100000"/>
              </a:lnSpc>
              <a:spcBef>
                <a:spcPts val="0"/>
              </a:spcBef>
              <a:spcAft>
                <a:spcPts val="0"/>
              </a:spcAft>
              <a:buClr>
                <a:srgbClr val="FFFFFF"/>
              </a:buClr>
              <a:buSzPts val="250"/>
              <a:buFont typeface="Rambla"/>
              <a:buNone/>
              <a:defRPr sz="1000" b="0" i="0" u="none" strike="noStrike" cap="none">
                <a:solidFill>
                  <a:srgbClr val="FFFFFF"/>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2"/>
        <p:cNvGrpSpPr/>
        <p:nvPr/>
      </p:nvGrpSpPr>
      <p:grpSpPr>
        <a:xfrm>
          <a:off x="0" y="0"/>
          <a:ext cx="0" cy="0"/>
          <a:chOff x="0" y="0"/>
          <a:chExt cx="0" cy="0"/>
        </a:xfrm>
      </p:grpSpPr>
      <p:sp>
        <p:nvSpPr>
          <p:cNvPr id="93" name="Google Shape;93;p28"/>
          <p:cNvSpPr txBox="1">
            <a:spLocks noGrp="1"/>
          </p:cNvSpPr>
          <p:nvPr>
            <p:ph type="title"/>
          </p:nvPr>
        </p:nvSpPr>
        <p:spPr>
          <a:xfrm rot="5400000">
            <a:off x="4936367" y="2182285"/>
            <a:ext cx="5592760" cy="177747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1400"/>
              <a:buFont typeface="Rambla"/>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4" name="Google Shape;94;p28"/>
          <p:cNvSpPr txBox="1">
            <a:spLocks noGrp="1"/>
          </p:cNvSpPr>
          <p:nvPr>
            <p:ph type="body" idx="1"/>
          </p:nvPr>
        </p:nvSpPr>
        <p:spPr>
          <a:xfrm rot="5400000">
            <a:off x="823119" y="-91279"/>
            <a:ext cx="5592759" cy="63246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400"/>
              </a:spcBef>
              <a:spcAft>
                <a:spcPts val="0"/>
              </a:spcAft>
              <a:buClr>
                <a:schemeClr val="accent1"/>
              </a:buClr>
              <a:buSzPts val="1400"/>
              <a:buFont typeface="Noto Sans Symbols"/>
              <a:buChar char=""/>
              <a:defRPr/>
            </a:lvl1pPr>
            <a:lvl2pPr marL="914400" lvl="1" indent="-317500" algn="l">
              <a:lnSpc>
                <a:spcPct val="100000"/>
              </a:lnSpc>
              <a:spcBef>
                <a:spcPts val="324"/>
              </a:spcBef>
              <a:spcAft>
                <a:spcPts val="0"/>
              </a:spcAft>
              <a:buClr>
                <a:schemeClr val="accent1"/>
              </a:buClr>
              <a:buSzPts val="1400"/>
              <a:buFont typeface="Verdana"/>
              <a:buChar char="◦"/>
              <a:defRPr/>
            </a:lvl2pPr>
            <a:lvl3pPr marL="1371600" lvl="2" indent="-317500" algn="l">
              <a:lnSpc>
                <a:spcPct val="100000"/>
              </a:lnSpc>
              <a:spcBef>
                <a:spcPts val="350"/>
              </a:spcBef>
              <a:spcAft>
                <a:spcPts val="0"/>
              </a:spcAft>
              <a:buClr>
                <a:schemeClr val="accent2"/>
              </a:buClr>
              <a:buSzPts val="1400"/>
              <a:buFont typeface="Noto Sans Symbols"/>
              <a:buChar char="⚫"/>
              <a:defRPr/>
            </a:lvl3pPr>
            <a:lvl4pPr marL="1828800" lvl="3" indent="-317500" algn="l">
              <a:lnSpc>
                <a:spcPct val="100000"/>
              </a:lnSpc>
              <a:spcBef>
                <a:spcPts val="350"/>
              </a:spcBef>
              <a:spcAft>
                <a:spcPts val="0"/>
              </a:spcAft>
              <a:buClr>
                <a:schemeClr val="accent2"/>
              </a:buClr>
              <a:buSzPts val="1400"/>
              <a:buFont typeface="Noto Sans Symbols"/>
              <a:buChar char="⚫"/>
              <a:defRPr/>
            </a:lvl4pPr>
            <a:lvl5pPr marL="2286000" lvl="4" indent="-317500" algn="l">
              <a:lnSpc>
                <a:spcPct val="100000"/>
              </a:lnSpc>
              <a:spcBef>
                <a:spcPts val="350"/>
              </a:spcBef>
              <a:spcAft>
                <a:spcPts val="0"/>
              </a:spcAft>
              <a:buClr>
                <a:schemeClr val="accent2"/>
              </a:buClr>
              <a:buSzPts val="1400"/>
              <a:buFont typeface="Noto Sans Symbols"/>
              <a:buChar char="⚫"/>
              <a:defRPr/>
            </a:lvl5pPr>
            <a:lvl6pPr marL="2743200" lvl="5" indent="-317500" algn="l">
              <a:lnSpc>
                <a:spcPct val="100000"/>
              </a:lnSpc>
              <a:spcBef>
                <a:spcPts val="350"/>
              </a:spcBef>
              <a:spcAft>
                <a:spcPts val="0"/>
              </a:spcAft>
              <a:buClr>
                <a:schemeClr val="accent3"/>
              </a:buClr>
              <a:buSzPts val="1400"/>
              <a:buFont typeface="Noto Sans Symbols"/>
              <a:buChar char="◾"/>
              <a:defRPr/>
            </a:lvl6pPr>
            <a:lvl7pPr marL="3200400" lvl="6" indent="-317500" algn="l">
              <a:lnSpc>
                <a:spcPct val="100000"/>
              </a:lnSpc>
              <a:spcBef>
                <a:spcPts val="350"/>
              </a:spcBef>
              <a:spcAft>
                <a:spcPts val="0"/>
              </a:spcAft>
              <a:buClr>
                <a:schemeClr val="accent3"/>
              </a:buClr>
              <a:buSzPts val="1400"/>
              <a:buFont typeface="Noto Sans Symbols"/>
              <a:buChar char="◾"/>
              <a:defRPr/>
            </a:lvl7pPr>
            <a:lvl8pPr marL="3657600" lvl="7" indent="-317500" algn="l">
              <a:lnSpc>
                <a:spcPct val="100000"/>
              </a:lnSpc>
              <a:spcBef>
                <a:spcPts val="350"/>
              </a:spcBef>
              <a:spcAft>
                <a:spcPts val="0"/>
              </a:spcAft>
              <a:buClr>
                <a:schemeClr val="accent3"/>
              </a:buClr>
              <a:buSzPts val="1400"/>
              <a:buFont typeface="Noto Sans Symbols"/>
              <a:buChar char="◾"/>
              <a:defRPr/>
            </a:lvl8pPr>
            <a:lvl9pPr marL="4114800" lvl="8" indent="-317500" algn="l">
              <a:lnSpc>
                <a:spcPct val="100000"/>
              </a:lnSpc>
              <a:spcBef>
                <a:spcPts val="350"/>
              </a:spcBef>
              <a:spcAft>
                <a:spcPts val="0"/>
              </a:spcAft>
              <a:buClr>
                <a:schemeClr val="accent3"/>
              </a:buClr>
              <a:buSzPts val="1400"/>
              <a:buFont typeface="Noto Sans Symbols"/>
              <a:buChar char="◾"/>
              <a:defRPr/>
            </a:lvl9pPr>
          </a:lstStyle>
          <a:p>
            <a:endParaRPr/>
          </a:p>
        </p:txBody>
      </p:sp>
      <p:sp>
        <p:nvSpPr>
          <p:cNvPr id="95" name="Google Shape;95;p28"/>
          <p:cNvSpPr txBox="1">
            <a:spLocks noGrp="1"/>
          </p:cNvSpPr>
          <p:nvPr>
            <p:ph type="dt" idx="10"/>
          </p:nvPr>
        </p:nvSpPr>
        <p:spPr>
          <a:xfrm>
            <a:off x="6727032" y="6407944"/>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96" name="Google Shape;96;p28"/>
          <p:cNvSpPr txBox="1">
            <a:spLocks noGrp="1"/>
          </p:cNvSpPr>
          <p:nvPr>
            <p:ph type="ftr" idx="11"/>
          </p:nvPr>
        </p:nvSpPr>
        <p:spPr>
          <a:xfrm>
            <a:off x="4380071" y="6407944"/>
            <a:ext cx="2350681" cy="365125"/>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97" name="Google Shape;97;p28"/>
          <p:cNvSpPr txBox="1">
            <a:spLocks noGrp="1"/>
          </p:cNvSpPr>
          <p:nvPr>
            <p:ph type="sldNum" idx="12"/>
          </p:nvPr>
        </p:nvSpPr>
        <p:spPr>
          <a:xfrm>
            <a:off x="8647271" y="6407944"/>
            <a:ext cx="36575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1pPr>
            <a:lvl2pPr marL="0" marR="0" lvl="1"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2pPr>
            <a:lvl3pPr marL="0" marR="0" lvl="2"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3pPr>
            <a:lvl4pPr marL="0" marR="0" lvl="3"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4pPr>
            <a:lvl5pPr marL="0" marR="0" lvl="4"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5pPr>
            <a:lvl6pPr marL="0" marR="0" lvl="5"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6pPr>
            <a:lvl7pPr marL="0" marR="0" lvl="6"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7pPr>
            <a:lvl8pPr marL="0" marR="0" lvl="7"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8pPr>
            <a:lvl9pPr marL="0" marR="0" lvl="8"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98"/>
        <p:cNvGrpSpPr/>
        <p:nvPr/>
      </p:nvGrpSpPr>
      <p:grpSpPr>
        <a:xfrm>
          <a:off x="0" y="0"/>
          <a:ext cx="0" cy="0"/>
          <a:chOff x="0" y="0"/>
          <a:chExt cx="0" cy="0"/>
        </a:xfrm>
      </p:grpSpPr>
      <p:sp>
        <p:nvSpPr>
          <p:cNvPr id="99" name="Google Shape;99;p29"/>
          <p:cNvSpPr txBox="1">
            <a:spLocks noGrp="1"/>
          </p:cNvSpPr>
          <p:nvPr>
            <p:ph type="body" idx="1"/>
          </p:nvPr>
        </p:nvSpPr>
        <p:spPr>
          <a:xfrm>
            <a:off x="457200" y="1752600"/>
            <a:ext cx="7543800" cy="4373563"/>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400"/>
              </a:spcBef>
              <a:spcAft>
                <a:spcPts val="0"/>
              </a:spcAft>
              <a:buClr>
                <a:schemeClr val="accent1"/>
              </a:buClr>
              <a:buSzPts val="1400"/>
              <a:buFont typeface="Noto Sans Symbols"/>
              <a:buChar char=""/>
              <a:defRPr/>
            </a:lvl1pPr>
            <a:lvl2pPr marL="914400" lvl="1" indent="-317500" algn="l">
              <a:lnSpc>
                <a:spcPct val="100000"/>
              </a:lnSpc>
              <a:spcBef>
                <a:spcPts val="324"/>
              </a:spcBef>
              <a:spcAft>
                <a:spcPts val="0"/>
              </a:spcAft>
              <a:buClr>
                <a:schemeClr val="accent1"/>
              </a:buClr>
              <a:buSzPts val="1400"/>
              <a:buFont typeface="Verdana"/>
              <a:buChar char="◦"/>
              <a:defRPr/>
            </a:lvl2pPr>
            <a:lvl3pPr marL="1371600" lvl="2" indent="-317500" algn="l">
              <a:lnSpc>
                <a:spcPct val="100000"/>
              </a:lnSpc>
              <a:spcBef>
                <a:spcPts val="350"/>
              </a:spcBef>
              <a:spcAft>
                <a:spcPts val="0"/>
              </a:spcAft>
              <a:buClr>
                <a:schemeClr val="accent2"/>
              </a:buClr>
              <a:buSzPts val="1400"/>
              <a:buFont typeface="Noto Sans Symbols"/>
              <a:buChar char="⚫"/>
              <a:defRPr/>
            </a:lvl3pPr>
            <a:lvl4pPr marL="1828800" lvl="3" indent="-317500" algn="l">
              <a:lnSpc>
                <a:spcPct val="100000"/>
              </a:lnSpc>
              <a:spcBef>
                <a:spcPts val="350"/>
              </a:spcBef>
              <a:spcAft>
                <a:spcPts val="0"/>
              </a:spcAft>
              <a:buClr>
                <a:schemeClr val="accent2"/>
              </a:buClr>
              <a:buSzPts val="1400"/>
              <a:buFont typeface="Noto Sans Symbols"/>
              <a:buChar char="⚫"/>
              <a:defRPr/>
            </a:lvl4pPr>
            <a:lvl5pPr marL="2286000" lvl="4" indent="-317500" algn="l">
              <a:lnSpc>
                <a:spcPct val="100000"/>
              </a:lnSpc>
              <a:spcBef>
                <a:spcPts val="350"/>
              </a:spcBef>
              <a:spcAft>
                <a:spcPts val="0"/>
              </a:spcAft>
              <a:buClr>
                <a:schemeClr val="accent2"/>
              </a:buClr>
              <a:buSzPts val="1400"/>
              <a:buFont typeface="Noto Sans Symbols"/>
              <a:buChar char="⚫"/>
              <a:defRPr/>
            </a:lvl5pPr>
            <a:lvl6pPr marL="2743200" lvl="5" indent="-317500" algn="l">
              <a:lnSpc>
                <a:spcPct val="100000"/>
              </a:lnSpc>
              <a:spcBef>
                <a:spcPts val="350"/>
              </a:spcBef>
              <a:spcAft>
                <a:spcPts val="0"/>
              </a:spcAft>
              <a:buClr>
                <a:schemeClr val="accent3"/>
              </a:buClr>
              <a:buSzPts val="1400"/>
              <a:buFont typeface="Noto Sans Symbols"/>
              <a:buChar char="◾"/>
              <a:defRPr/>
            </a:lvl6pPr>
            <a:lvl7pPr marL="3200400" lvl="6" indent="-317500" algn="l">
              <a:lnSpc>
                <a:spcPct val="100000"/>
              </a:lnSpc>
              <a:spcBef>
                <a:spcPts val="350"/>
              </a:spcBef>
              <a:spcAft>
                <a:spcPts val="0"/>
              </a:spcAft>
              <a:buClr>
                <a:schemeClr val="accent3"/>
              </a:buClr>
              <a:buSzPts val="1400"/>
              <a:buFont typeface="Noto Sans Symbols"/>
              <a:buChar char="◾"/>
              <a:defRPr/>
            </a:lvl7pPr>
            <a:lvl8pPr marL="3657600" lvl="7" indent="-317500" algn="l">
              <a:lnSpc>
                <a:spcPct val="100000"/>
              </a:lnSpc>
              <a:spcBef>
                <a:spcPts val="350"/>
              </a:spcBef>
              <a:spcAft>
                <a:spcPts val="0"/>
              </a:spcAft>
              <a:buClr>
                <a:schemeClr val="accent3"/>
              </a:buClr>
              <a:buSzPts val="1400"/>
              <a:buFont typeface="Noto Sans Symbols"/>
              <a:buChar char="◾"/>
              <a:defRPr/>
            </a:lvl8pPr>
            <a:lvl9pPr marL="4114800" lvl="8" indent="-317500" algn="l">
              <a:lnSpc>
                <a:spcPct val="100000"/>
              </a:lnSpc>
              <a:spcBef>
                <a:spcPts val="350"/>
              </a:spcBef>
              <a:spcAft>
                <a:spcPts val="0"/>
              </a:spcAft>
              <a:buClr>
                <a:schemeClr val="accent3"/>
              </a:buClr>
              <a:buSzPts val="1400"/>
              <a:buFont typeface="Noto Sans Symbols"/>
              <a:buChar char="◾"/>
              <a:defRPr/>
            </a:lvl9pPr>
          </a:lstStyle>
          <a:p>
            <a:endParaRPr/>
          </a:p>
        </p:txBody>
      </p:sp>
      <p:sp>
        <p:nvSpPr>
          <p:cNvPr id="100" name="Google Shape;100;p2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1400"/>
              <a:buFont typeface="Rambla"/>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1" name="Google Shape;101;p29"/>
          <p:cNvSpPr txBox="1">
            <a:spLocks noGrp="1"/>
          </p:cNvSpPr>
          <p:nvPr>
            <p:ph type="dt" idx="10"/>
          </p:nvPr>
        </p:nvSpPr>
        <p:spPr>
          <a:xfrm>
            <a:off x="6727032" y="6407944"/>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102" name="Google Shape;102;p29"/>
          <p:cNvSpPr txBox="1">
            <a:spLocks noGrp="1"/>
          </p:cNvSpPr>
          <p:nvPr>
            <p:ph type="ftr" idx="11"/>
          </p:nvPr>
        </p:nvSpPr>
        <p:spPr>
          <a:xfrm>
            <a:off x="4380071" y="6407944"/>
            <a:ext cx="2350681" cy="365125"/>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103" name="Google Shape;103;p29"/>
          <p:cNvSpPr txBox="1">
            <a:spLocks noGrp="1"/>
          </p:cNvSpPr>
          <p:nvPr>
            <p:ph type="sldNum" idx="12"/>
          </p:nvPr>
        </p:nvSpPr>
        <p:spPr>
          <a:xfrm>
            <a:off x="8647271" y="6407944"/>
            <a:ext cx="36575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1pPr>
            <a:lvl2pPr marL="0" marR="0" lvl="1"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2pPr>
            <a:lvl3pPr marL="0" marR="0" lvl="2"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3pPr>
            <a:lvl4pPr marL="0" marR="0" lvl="3"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4pPr>
            <a:lvl5pPr marL="0" marR="0" lvl="4"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5pPr>
            <a:lvl6pPr marL="0" marR="0" lvl="5"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6pPr>
            <a:lvl7pPr marL="0" marR="0" lvl="6"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7pPr>
            <a:lvl8pPr marL="0" marR="0" lvl="7"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8pPr>
            <a:lvl9pPr marL="0" marR="0" lvl="8"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Section Header">
  <p:cSld name="5_Section Header">
    <p:spTree>
      <p:nvGrpSpPr>
        <p:cNvPr id="1" name="Shape 104"/>
        <p:cNvGrpSpPr/>
        <p:nvPr/>
      </p:nvGrpSpPr>
      <p:grpSpPr>
        <a:xfrm>
          <a:off x="0" y="0"/>
          <a:ext cx="0" cy="0"/>
          <a:chOff x="0" y="0"/>
          <a:chExt cx="0" cy="0"/>
        </a:xfrm>
      </p:grpSpPr>
      <p:sp>
        <p:nvSpPr>
          <p:cNvPr id="105" name="Google Shape;105;p30"/>
          <p:cNvSpPr txBox="1">
            <a:spLocks noGrp="1"/>
          </p:cNvSpPr>
          <p:nvPr>
            <p:ph type="title"/>
          </p:nvPr>
        </p:nvSpPr>
        <p:spPr>
          <a:xfrm>
            <a:off x="3352800" y="4090987"/>
            <a:ext cx="5218112" cy="1362075"/>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6" name="Google Shape;106;p30"/>
          <p:cNvSpPr txBox="1">
            <a:spLocks noGrp="1"/>
          </p:cNvSpPr>
          <p:nvPr>
            <p:ph type="body" idx="1"/>
          </p:nvPr>
        </p:nvSpPr>
        <p:spPr>
          <a:xfrm>
            <a:off x="3352800" y="3200400"/>
            <a:ext cx="5218112" cy="890587"/>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Clr>
                <a:schemeClr val="lt1"/>
              </a:buClr>
              <a:buSzPts val="1400"/>
              <a:buFont typeface="Rambla"/>
              <a:buNone/>
              <a:defRPr/>
            </a:lvl1pPr>
            <a:lvl2pPr marL="914400" lvl="1" indent="-228600" algn="l">
              <a:lnSpc>
                <a:spcPct val="100000"/>
              </a:lnSpc>
              <a:spcBef>
                <a:spcPts val="0"/>
              </a:spcBef>
              <a:spcAft>
                <a:spcPts val="0"/>
              </a:spcAft>
              <a:buClr>
                <a:srgbClr val="888888"/>
              </a:buClr>
              <a:buSzPts val="1400"/>
              <a:buFont typeface="Rambla"/>
              <a:buNone/>
              <a:defRPr/>
            </a:lvl2pPr>
            <a:lvl3pPr marL="1371600" lvl="2" indent="-228600" algn="l">
              <a:lnSpc>
                <a:spcPct val="100000"/>
              </a:lnSpc>
              <a:spcBef>
                <a:spcPts val="0"/>
              </a:spcBef>
              <a:spcAft>
                <a:spcPts val="0"/>
              </a:spcAft>
              <a:buClr>
                <a:srgbClr val="888888"/>
              </a:buClr>
              <a:buSzPts val="1400"/>
              <a:buFont typeface="Rambla"/>
              <a:buNone/>
              <a:defRPr/>
            </a:lvl3pPr>
            <a:lvl4pPr marL="1828800" lvl="3" indent="-228600" algn="l">
              <a:lnSpc>
                <a:spcPct val="100000"/>
              </a:lnSpc>
              <a:spcBef>
                <a:spcPts val="0"/>
              </a:spcBef>
              <a:spcAft>
                <a:spcPts val="0"/>
              </a:spcAft>
              <a:buClr>
                <a:srgbClr val="888888"/>
              </a:buClr>
              <a:buSzPts val="1400"/>
              <a:buFont typeface="Rambla"/>
              <a:buNone/>
              <a:defRPr/>
            </a:lvl4pPr>
            <a:lvl5pPr marL="2286000" lvl="4" indent="-228600" algn="l">
              <a:lnSpc>
                <a:spcPct val="100000"/>
              </a:lnSpc>
              <a:spcBef>
                <a:spcPts val="0"/>
              </a:spcBef>
              <a:spcAft>
                <a:spcPts val="0"/>
              </a:spcAft>
              <a:buClr>
                <a:srgbClr val="888888"/>
              </a:buClr>
              <a:buSzPts val="1400"/>
              <a:buFont typeface="Rambla"/>
              <a:buNone/>
              <a:defRPr/>
            </a:lvl5pPr>
            <a:lvl6pPr marL="2743200" lvl="5" indent="-228600" algn="l">
              <a:lnSpc>
                <a:spcPct val="100000"/>
              </a:lnSpc>
              <a:spcBef>
                <a:spcPts val="0"/>
              </a:spcBef>
              <a:spcAft>
                <a:spcPts val="0"/>
              </a:spcAft>
              <a:buClr>
                <a:srgbClr val="888888"/>
              </a:buClr>
              <a:buSzPts val="1400"/>
              <a:buFont typeface="Rambla"/>
              <a:buNone/>
              <a:defRPr/>
            </a:lvl6pPr>
            <a:lvl7pPr marL="3200400" lvl="6" indent="-228600" algn="l">
              <a:lnSpc>
                <a:spcPct val="100000"/>
              </a:lnSpc>
              <a:spcBef>
                <a:spcPts val="0"/>
              </a:spcBef>
              <a:spcAft>
                <a:spcPts val="0"/>
              </a:spcAft>
              <a:buClr>
                <a:srgbClr val="888888"/>
              </a:buClr>
              <a:buSzPts val="1400"/>
              <a:buFont typeface="Rambla"/>
              <a:buNone/>
              <a:defRPr/>
            </a:lvl7pPr>
            <a:lvl8pPr marL="3657600" lvl="7" indent="-228600" algn="l">
              <a:lnSpc>
                <a:spcPct val="100000"/>
              </a:lnSpc>
              <a:spcBef>
                <a:spcPts val="0"/>
              </a:spcBef>
              <a:spcAft>
                <a:spcPts val="0"/>
              </a:spcAft>
              <a:buClr>
                <a:srgbClr val="888888"/>
              </a:buClr>
              <a:buSzPts val="1400"/>
              <a:buFont typeface="Rambla"/>
              <a:buNone/>
              <a:defRPr/>
            </a:lvl8pPr>
            <a:lvl9pPr marL="4114800" lvl="8" indent="-228600" algn="l">
              <a:lnSpc>
                <a:spcPct val="100000"/>
              </a:lnSpc>
              <a:spcBef>
                <a:spcPts val="0"/>
              </a:spcBef>
              <a:spcAft>
                <a:spcPts val="0"/>
              </a:spcAft>
              <a:buClr>
                <a:srgbClr val="888888"/>
              </a:buClr>
              <a:buSzPts val="1400"/>
              <a:buFont typeface="Rambla"/>
              <a:buNone/>
              <a:defRPr/>
            </a:lvl9pPr>
          </a:lstStyle>
          <a:p>
            <a:endParaRPr/>
          </a:p>
        </p:txBody>
      </p:sp>
      <p:sp>
        <p:nvSpPr>
          <p:cNvPr id="107" name="Google Shape;107;p30"/>
          <p:cNvSpPr txBox="1">
            <a:spLocks noGrp="1"/>
          </p:cNvSpPr>
          <p:nvPr>
            <p:ph type="dt" idx="10"/>
          </p:nvPr>
        </p:nvSpPr>
        <p:spPr>
          <a:xfrm>
            <a:off x="6727032" y="6407944"/>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108" name="Google Shape;108;p30"/>
          <p:cNvSpPr txBox="1">
            <a:spLocks noGrp="1"/>
          </p:cNvSpPr>
          <p:nvPr>
            <p:ph type="ftr" idx="11"/>
          </p:nvPr>
        </p:nvSpPr>
        <p:spPr>
          <a:xfrm>
            <a:off x="4380071" y="6407944"/>
            <a:ext cx="2350681" cy="365125"/>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109" name="Google Shape;109;p30"/>
          <p:cNvSpPr txBox="1">
            <a:spLocks noGrp="1"/>
          </p:cNvSpPr>
          <p:nvPr>
            <p:ph type="sldNum" idx="12"/>
          </p:nvPr>
        </p:nvSpPr>
        <p:spPr>
          <a:xfrm>
            <a:off x="8647271" y="6407944"/>
            <a:ext cx="36575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1pPr>
            <a:lvl2pPr marL="0" marR="0" lvl="1"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2pPr>
            <a:lvl3pPr marL="0" marR="0" lvl="2"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3pPr>
            <a:lvl4pPr marL="0" marR="0" lvl="3"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4pPr>
            <a:lvl5pPr marL="0" marR="0" lvl="4"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5pPr>
            <a:lvl6pPr marL="0" marR="0" lvl="5"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6pPr>
            <a:lvl7pPr marL="0" marR="0" lvl="6"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7pPr>
            <a:lvl8pPr marL="0" marR="0" lvl="7"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8pPr>
            <a:lvl9pPr marL="0" marR="0" lvl="8"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10"/>
        <p:cNvGrpSpPr/>
        <p:nvPr/>
      </p:nvGrpSpPr>
      <p:grpSpPr>
        <a:xfrm>
          <a:off x="0" y="0"/>
          <a:ext cx="0" cy="0"/>
          <a:chOff x="0" y="0"/>
          <a:chExt cx="0" cy="0"/>
        </a:xfrm>
      </p:grpSpPr>
      <p:sp>
        <p:nvSpPr>
          <p:cNvPr id="111" name="Google Shape;111;p31"/>
          <p:cNvSpPr txBox="1">
            <a:spLocks noGrp="1"/>
          </p:cNvSpPr>
          <p:nvPr>
            <p:ph type="title"/>
          </p:nvPr>
        </p:nvSpPr>
        <p:spPr>
          <a:xfrm>
            <a:off x="3925887" y="3252786"/>
            <a:ext cx="5218112" cy="1362075"/>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31"/>
          <p:cNvSpPr txBox="1">
            <a:spLocks noGrp="1"/>
          </p:cNvSpPr>
          <p:nvPr>
            <p:ph type="body" idx="1"/>
          </p:nvPr>
        </p:nvSpPr>
        <p:spPr>
          <a:xfrm>
            <a:off x="3925887" y="1752600"/>
            <a:ext cx="5218112" cy="1500187"/>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Clr>
                <a:schemeClr val="dk1"/>
              </a:buClr>
              <a:buSzPts val="1400"/>
              <a:buFont typeface="Rambla"/>
              <a:buNone/>
              <a:defRPr/>
            </a:lvl1pPr>
            <a:lvl2pPr marL="914400" lvl="1" indent="-228600" algn="l">
              <a:lnSpc>
                <a:spcPct val="100000"/>
              </a:lnSpc>
              <a:spcBef>
                <a:spcPts val="0"/>
              </a:spcBef>
              <a:spcAft>
                <a:spcPts val="0"/>
              </a:spcAft>
              <a:buClr>
                <a:srgbClr val="888888"/>
              </a:buClr>
              <a:buSzPts val="1400"/>
              <a:buFont typeface="Rambla"/>
              <a:buNone/>
              <a:defRPr/>
            </a:lvl2pPr>
            <a:lvl3pPr marL="1371600" lvl="2" indent="-228600" algn="l">
              <a:lnSpc>
                <a:spcPct val="100000"/>
              </a:lnSpc>
              <a:spcBef>
                <a:spcPts val="0"/>
              </a:spcBef>
              <a:spcAft>
                <a:spcPts val="0"/>
              </a:spcAft>
              <a:buClr>
                <a:srgbClr val="888888"/>
              </a:buClr>
              <a:buSzPts val="1400"/>
              <a:buFont typeface="Rambla"/>
              <a:buNone/>
              <a:defRPr/>
            </a:lvl3pPr>
            <a:lvl4pPr marL="1828800" lvl="3" indent="-228600" algn="l">
              <a:lnSpc>
                <a:spcPct val="100000"/>
              </a:lnSpc>
              <a:spcBef>
                <a:spcPts val="0"/>
              </a:spcBef>
              <a:spcAft>
                <a:spcPts val="0"/>
              </a:spcAft>
              <a:buClr>
                <a:srgbClr val="888888"/>
              </a:buClr>
              <a:buSzPts val="1400"/>
              <a:buFont typeface="Rambla"/>
              <a:buNone/>
              <a:defRPr/>
            </a:lvl4pPr>
            <a:lvl5pPr marL="2286000" lvl="4" indent="-228600" algn="l">
              <a:lnSpc>
                <a:spcPct val="100000"/>
              </a:lnSpc>
              <a:spcBef>
                <a:spcPts val="0"/>
              </a:spcBef>
              <a:spcAft>
                <a:spcPts val="0"/>
              </a:spcAft>
              <a:buClr>
                <a:srgbClr val="888888"/>
              </a:buClr>
              <a:buSzPts val="1400"/>
              <a:buFont typeface="Rambla"/>
              <a:buNone/>
              <a:defRPr/>
            </a:lvl5pPr>
            <a:lvl6pPr marL="2743200" lvl="5" indent="-228600" algn="l">
              <a:lnSpc>
                <a:spcPct val="100000"/>
              </a:lnSpc>
              <a:spcBef>
                <a:spcPts val="0"/>
              </a:spcBef>
              <a:spcAft>
                <a:spcPts val="0"/>
              </a:spcAft>
              <a:buClr>
                <a:srgbClr val="888888"/>
              </a:buClr>
              <a:buSzPts val="1400"/>
              <a:buFont typeface="Rambla"/>
              <a:buNone/>
              <a:defRPr/>
            </a:lvl6pPr>
            <a:lvl7pPr marL="3200400" lvl="6" indent="-228600" algn="l">
              <a:lnSpc>
                <a:spcPct val="100000"/>
              </a:lnSpc>
              <a:spcBef>
                <a:spcPts val="0"/>
              </a:spcBef>
              <a:spcAft>
                <a:spcPts val="0"/>
              </a:spcAft>
              <a:buClr>
                <a:srgbClr val="888888"/>
              </a:buClr>
              <a:buSzPts val="1400"/>
              <a:buFont typeface="Rambla"/>
              <a:buNone/>
              <a:defRPr/>
            </a:lvl7pPr>
            <a:lvl8pPr marL="3657600" lvl="7" indent="-228600" algn="l">
              <a:lnSpc>
                <a:spcPct val="100000"/>
              </a:lnSpc>
              <a:spcBef>
                <a:spcPts val="0"/>
              </a:spcBef>
              <a:spcAft>
                <a:spcPts val="0"/>
              </a:spcAft>
              <a:buClr>
                <a:srgbClr val="888888"/>
              </a:buClr>
              <a:buSzPts val="1400"/>
              <a:buFont typeface="Rambla"/>
              <a:buNone/>
              <a:defRPr/>
            </a:lvl8pPr>
            <a:lvl9pPr marL="4114800" lvl="8" indent="-228600" algn="l">
              <a:lnSpc>
                <a:spcPct val="100000"/>
              </a:lnSpc>
              <a:spcBef>
                <a:spcPts val="0"/>
              </a:spcBef>
              <a:spcAft>
                <a:spcPts val="0"/>
              </a:spcAft>
              <a:buClr>
                <a:srgbClr val="888888"/>
              </a:buClr>
              <a:buSzPts val="1400"/>
              <a:buFont typeface="Rambla"/>
              <a:buNone/>
              <a:defRPr/>
            </a:lvl9pPr>
          </a:lstStyle>
          <a:p>
            <a:endParaRPr/>
          </a:p>
        </p:txBody>
      </p:sp>
      <p:sp>
        <p:nvSpPr>
          <p:cNvPr id="113" name="Google Shape;113;p31"/>
          <p:cNvSpPr txBox="1">
            <a:spLocks noGrp="1"/>
          </p:cNvSpPr>
          <p:nvPr>
            <p:ph type="dt" idx="10"/>
          </p:nvPr>
        </p:nvSpPr>
        <p:spPr>
          <a:xfrm>
            <a:off x="6727032" y="6407944"/>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114" name="Google Shape;114;p31"/>
          <p:cNvSpPr txBox="1">
            <a:spLocks noGrp="1"/>
          </p:cNvSpPr>
          <p:nvPr>
            <p:ph type="ftr" idx="11"/>
          </p:nvPr>
        </p:nvSpPr>
        <p:spPr>
          <a:xfrm>
            <a:off x="4380071" y="6407944"/>
            <a:ext cx="2350681" cy="365125"/>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115" name="Google Shape;115;p31"/>
          <p:cNvSpPr txBox="1">
            <a:spLocks noGrp="1"/>
          </p:cNvSpPr>
          <p:nvPr>
            <p:ph type="sldNum" idx="12"/>
          </p:nvPr>
        </p:nvSpPr>
        <p:spPr>
          <a:xfrm>
            <a:off x="8647271" y="6407944"/>
            <a:ext cx="36575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1pPr>
            <a:lvl2pPr marL="0" marR="0" lvl="1"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2pPr>
            <a:lvl3pPr marL="0" marR="0" lvl="2"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3pPr>
            <a:lvl4pPr marL="0" marR="0" lvl="3"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4pPr>
            <a:lvl5pPr marL="0" marR="0" lvl="4"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5pPr>
            <a:lvl6pPr marL="0" marR="0" lvl="5"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6pPr>
            <a:lvl7pPr marL="0" marR="0" lvl="6"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7pPr>
            <a:lvl8pPr marL="0" marR="0" lvl="7"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8pPr>
            <a:lvl9pPr marL="0" marR="0" lvl="8"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Blank">
  <p:cSld name="2_Blank">
    <p:bg>
      <p:bgPr>
        <a:blipFill>
          <a:blip r:embed="rId2">
            <a:alphaModFix/>
          </a:blip>
          <a:stretch>
            <a:fillRect/>
          </a:stretch>
        </a:blipFill>
        <a:effectLst/>
      </p:bgPr>
    </p:bg>
    <p:spTree>
      <p:nvGrpSpPr>
        <p:cNvPr id="1" name="Shape 116"/>
        <p:cNvGrpSpPr/>
        <p:nvPr/>
      </p:nvGrpSpPr>
      <p:grpSpPr>
        <a:xfrm>
          <a:off x="0" y="0"/>
          <a:ext cx="0" cy="0"/>
          <a:chOff x="0" y="0"/>
          <a:chExt cx="0" cy="0"/>
        </a:xfrm>
      </p:grpSpPr>
      <p:sp>
        <p:nvSpPr>
          <p:cNvPr id="117" name="Google Shape;117;p3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1400"/>
              <a:buFont typeface="Rambla"/>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119" name="Google Shape;119;p3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Blank">
  <p:cSld name="3_Blank">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3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1400"/>
              <a:buFont typeface="Rambla"/>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3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123" name="Google Shape;123;p3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Blank">
  <p:cSld name="4_Blank">
    <p:bg>
      <p:bgPr>
        <a:blipFill>
          <a:blip r:embed="rId2">
            <a:alphaModFix/>
          </a:blip>
          <a:stretch>
            <a:fillRect/>
          </a:stretch>
        </a:blipFill>
        <a:effectLst/>
      </p:bgPr>
    </p:bg>
    <p:spTree>
      <p:nvGrpSpPr>
        <p:cNvPr id="1" name="Shape 124"/>
        <p:cNvGrpSpPr/>
        <p:nvPr/>
      </p:nvGrpSpPr>
      <p:grpSpPr>
        <a:xfrm>
          <a:off x="0" y="0"/>
          <a:ext cx="0" cy="0"/>
          <a:chOff x="0" y="0"/>
          <a:chExt cx="0" cy="0"/>
        </a:xfrm>
      </p:grpSpPr>
      <p:sp>
        <p:nvSpPr>
          <p:cNvPr id="125" name="Google Shape;125;p3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1400"/>
              <a:buFont typeface="Rambla"/>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3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127" name="Google Shape;127;p3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5_Blank">
  <p:cSld name="5_Blank">
    <p:bg>
      <p:bgPr>
        <a:blipFill>
          <a:blip r:embed="rId2">
            <a:alphaModFix/>
          </a:blip>
          <a:stretch>
            <a:fillRect/>
          </a:stretch>
        </a:blipFill>
        <a:effectLst/>
      </p:bgPr>
    </p:bg>
    <p:spTree>
      <p:nvGrpSpPr>
        <p:cNvPr id="1" name="Shape 128"/>
        <p:cNvGrpSpPr/>
        <p:nvPr/>
      </p:nvGrpSpPr>
      <p:grpSpPr>
        <a:xfrm>
          <a:off x="0" y="0"/>
          <a:ext cx="0" cy="0"/>
          <a:chOff x="0" y="0"/>
          <a:chExt cx="0" cy="0"/>
        </a:xfrm>
      </p:grpSpPr>
      <p:sp>
        <p:nvSpPr>
          <p:cNvPr id="129" name="Google Shape;129;p3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1400"/>
              <a:buFont typeface="Rambla"/>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131" name="Google Shape;131;p3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2"/>
        <p:cNvGrpSpPr/>
        <p:nvPr/>
      </p:nvGrpSpPr>
      <p:grpSpPr>
        <a:xfrm>
          <a:off x="0" y="0"/>
          <a:ext cx="0" cy="0"/>
          <a:chOff x="0" y="0"/>
          <a:chExt cx="0" cy="0"/>
        </a:xfrm>
      </p:grpSpPr>
      <p:sp>
        <p:nvSpPr>
          <p:cNvPr id="143" name="Google Shape;143;p19"/>
          <p:cNvSpPr txBox="1">
            <a:spLocks noGrp="1"/>
          </p:cNvSpPr>
          <p:nvPr>
            <p:ph type="body" idx="1"/>
          </p:nvPr>
        </p:nvSpPr>
        <p:spPr>
          <a:xfrm>
            <a:off x="457200" y="1481328"/>
            <a:ext cx="8229600" cy="4525963"/>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40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1pPr>
            <a:lvl2pPr marL="914400" marR="0" lvl="1" indent="-317500" algn="l">
              <a:lnSpc>
                <a:spcPct val="100000"/>
              </a:lnSpc>
              <a:spcBef>
                <a:spcPts val="324"/>
              </a:spcBef>
              <a:spcAft>
                <a:spcPts val="0"/>
              </a:spcAft>
              <a:buClr>
                <a:schemeClr val="accent1"/>
              </a:buClr>
              <a:buSzPts val="1400"/>
              <a:buFont typeface="Verdana"/>
              <a:buChar char="◦"/>
              <a:defRPr sz="1400" b="0" i="0" u="none" strike="noStrike" cap="none">
                <a:solidFill>
                  <a:srgbClr val="000000"/>
                </a:solidFill>
                <a:latin typeface="Arial"/>
                <a:ea typeface="Arial"/>
                <a:cs typeface="Arial"/>
                <a:sym typeface="Arial"/>
              </a:defRPr>
            </a:lvl2pPr>
            <a:lvl3pPr marL="1371600" marR="0" lvl="2" indent="-317500" algn="l">
              <a:lnSpc>
                <a:spcPct val="100000"/>
              </a:lnSpc>
              <a:spcBef>
                <a:spcPts val="35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3pPr>
            <a:lvl4pPr marL="1828800" marR="0" lvl="3" indent="-317500" algn="l">
              <a:lnSpc>
                <a:spcPct val="100000"/>
              </a:lnSpc>
              <a:spcBef>
                <a:spcPts val="35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4pPr>
            <a:lvl5pPr marL="2286000" marR="0" lvl="4" indent="-317500" algn="l">
              <a:lnSpc>
                <a:spcPct val="100000"/>
              </a:lnSpc>
              <a:spcBef>
                <a:spcPts val="35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5pPr>
            <a:lvl6pPr marL="2743200" marR="0" lvl="5" indent="-317500" algn="l">
              <a:lnSpc>
                <a:spcPct val="100000"/>
              </a:lnSpc>
              <a:spcBef>
                <a:spcPts val="35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6pPr>
            <a:lvl7pPr marL="3200400" marR="0" lvl="6" indent="-317500" algn="l">
              <a:lnSpc>
                <a:spcPct val="100000"/>
              </a:lnSpc>
              <a:spcBef>
                <a:spcPts val="35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7pPr>
            <a:lvl8pPr marL="3657600" marR="0" lvl="7" indent="-317500" algn="l">
              <a:lnSpc>
                <a:spcPct val="100000"/>
              </a:lnSpc>
              <a:spcBef>
                <a:spcPts val="35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8pPr>
            <a:lvl9pPr marL="4114800" marR="0" lvl="8" indent="-317500" algn="l">
              <a:lnSpc>
                <a:spcPct val="100000"/>
              </a:lnSpc>
              <a:spcBef>
                <a:spcPts val="35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9pPr>
          </a:lstStyle>
          <a:p>
            <a:endParaRPr/>
          </a:p>
        </p:txBody>
      </p:sp>
      <p:sp>
        <p:nvSpPr>
          <p:cNvPr id="144" name="Google Shape;144;p19"/>
          <p:cNvSpPr txBox="1">
            <a:spLocks noGrp="1"/>
          </p:cNvSpPr>
          <p:nvPr>
            <p:ph type="dt" idx="10"/>
          </p:nvPr>
        </p:nvSpPr>
        <p:spPr>
          <a:xfrm>
            <a:off x="6727033" y="6407945"/>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5" name="Google Shape;145;p19"/>
          <p:cNvSpPr txBox="1">
            <a:spLocks noGrp="1"/>
          </p:cNvSpPr>
          <p:nvPr>
            <p:ph type="ftr" idx="11"/>
          </p:nvPr>
        </p:nvSpPr>
        <p:spPr>
          <a:xfrm>
            <a:off x="4380072" y="6407945"/>
            <a:ext cx="2350681" cy="365124"/>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6" name="Google Shape;146;p19"/>
          <p:cNvSpPr txBox="1">
            <a:spLocks noGrp="1"/>
          </p:cNvSpPr>
          <p:nvPr>
            <p:ph type="sldNum" idx="12"/>
          </p:nvPr>
        </p:nvSpPr>
        <p:spPr>
          <a:xfrm>
            <a:off x="8647272" y="6407945"/>
            <a:ext cx="365759" cy="365124"/>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47" name="Google Shape;147;p19"/>
          <p:cNvSpPr txBox="1">
            <a:spLocks noGrp="1"/>
          </p:cNvSpPr>
          <p:nvPr>
            <p:ph type="title"/>
          </p:nvPr>
        </p:nvSpPr>
        <p:spPr>
          <a:xfrm>
            <a:off x="457200" y="274636"/>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800"/>
              <a:buNone/>
              <a:defRPr sz="1800"/>
            </a:lvl3pPr>
            <a:lvl4pPr marR="0" lvl="3" algn="l">
              <a:lnSpc>
                <a:spcPct val="100000"/>
              </a:lnSpc>
              <a:spcBef>
                <a:spcPts val="0"/>
              </a:spcBef>
              <a:spcAft>
                <a:spcPts val="0"/>
              </a:spcAft>
              <a:buSzPts val="1800"/>
              <a:buNone/>
              <a:defRPr sz="1800"/>
            </a:lvl4pPr>
            <a:lvl5pPr marR="0" lvl="4" algn="l">
              <a:lnSpc>
                <a:spcPct val="100000"/>
              </a:lnSpc>
              <a:spcBef>
                <a:spcPts val="0"/>
              </a:spcBef>
              <a:spcAft>
                <a:spcPts val="0"/>
              </a:spcAft>
              <a:buSzPts val="1800"/>
              <a:buNone/>
              <a:defRPr sz="1800"/>
            </a:lvl5pPr>
            <a:lvl6pPr marR="0" lvl="5" algn="l">
              <a:lnSpc>
                <a:spcPct val="100000"/>
              </a:lnSpc>
              <a:spcBef>
                <a:spcPts val="0"/>
              </a:spcBef>
              <a:spcAft>
                <a:spcPts val="0"/>
              </a:spcAft>
              <a:buSzPts val="1800"/>
              <a:buNone/>
              <a:defRPr sz="1800"/>
            </a:lvl6pPr>
            <a:lvl7pPr marR="0" lvl="6" algn="l">
              <a:lnSpc>
                <a:spcPct val="100000"/>
              </a:lnSpc>
              <a:spcBef>
                <a:spcPts val="0"/>
              </a:spcBef>
              <a:spcAft>
                <a:spcPts val="0"/>
              </a:spcAft>
              <a:buSzPts val="1800"/>
              <a:buNone/>
              <a:defRPr sz="1800"/>
            </a:lvl7pPr>
            <a:lvl8pPr marR="0" lvl="7" algn="l">
              <a:lnSpc>
                <a:spcPct val="100000"/>
              </a:lnSpc>
              <a:spcBef>
                <a:spcPts val="0"/>
              </a:spcBef>
              <a:spcAft>
                <a:spcPts val="0"/>
              </a:spcAft>
              <a:buSzPts val="1800"/>
              <a:buNone/>
              <a:defRPr sz="1800"/>
            </a:lvl8pPr>
            <a:lvl9pPr marR="0" lvl="8" algn="l">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8"/>
        <p:cNvGrpSpPr/>
        <p:nvPr/>
      </p:nvGrpSpPr>
      <p:grpSpPr>
        <a:xfrm>
          <a:off x="0" y="0"/>
          <a:ext cx="0" cy="0"/>
          <a:chOff x="0" y="0"/>
          <a:chExt cx="0" cy="0"/>
        </a:xfrm>
      </p:grpSpPr>
      <p:sp>
        <p:nvSpPr>
          <p:cNvPr id="149" name="Google Shape;149;p45"/>
          <p:cNvSpPr/>
          <p:nvPr/>
        </p:nvSpPr>
        <p:spPr>
          <a:xfrm>
            <a:off x="1" y="4664145"/>
            <a:ext cx="9151089" cy="0"/>
          </a:xfrm>
          <a:prstGeom prst="rtTriangle">
            <a:avLst/>
          </a:prstGeom>
          <a:gradFill>
            <a:gsLst>
              <a:gs pos="0">
                <a:srgbClr val="48047B"/>
              </a:gs>
              <a:gs pos="55000">
                <a:srgbClr val="A465D3"/>
              </a:gs>
              <a:gs pos="100000">
                <a:srgbClr val="48047B"/>
              </a:gs>
            </a:gsLst>
            <a:lin ang="30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50" name="Google Shape;150;p45"/>
          <p:cNvSpPr txBox="1">
            <a:spLocks noGrp="1"/>
          </p:cNvSpPr>
          <p:nvPr>
            <p:ph type="ctrTitle"/>
          </p:nvPr>
        </p:nvSpPr>
        <p:spPr>
          <a:xfrm>
            <a:off x="685800" y="1752600"/>
            <a:ext cx="7772400" cy="1829760"/>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chemeClr val="dk2"/>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800"/>
              <a:buNone/>
              <a:defRPr sz="1800"/>
            </a:lvl3pPr>
            <a:lvl4pPr marR="0" lvl="3" algn="l">
              <a:lnSpc>
                <a:spcPct val="100000"/>
              </a:lnSpc>
              <a:spcBef>
                <a:spcPts val="0"/>
              </a:spcBef>
              <a:spcAft>
                <a:spcPts val="0"/>
              </a:spcAft>
              <a:buSzPts val="1800"/>
              <a:buNone/>
              <a:defRPr sz="1800"/>
            </a:lvl4pPr>
            <a:lvl5pPr marR="0" lvl="4" algn="l">
              <a:lnSpc>
                <a:spcPct val="100000"/>
              </a:lnSpc>
              <a:spcBef>
                <a:spcPts val="0"/>
              </a:spcBef>
              <a:spcAft>
                <a:spcPts val="0"/>
              </a:spcAft>
              <a:buSzPts val="1800"/>
              <a:buNone/>
              <a:defRPr sz="1800"/>
            </a:lvl5pPr>
            <a:lvl6pPr marR="0" lvl="5" algn="l">
              <a:lnSpc>
                <a:spcPct val="100000"/>
              </a:lnSpc>
              <a:spcBef>
                <a:spcPts val="0"/>
              </a:spcBef>
              <a:spcAft>
                <a:spcPts val="0"/>
              </a:spcAft>
              <a:buSzPts val="1800"/>
              <a:buNone/>
              <a:defRPr sz="1800"/>
            </a:lvl6pPr>
            <a:lvl7pPr marR="0" lvl="6" algn="l">
              <a:lnSpc>
                <a:spcPct val="100000"/>
              </a:lnSpc>
              <a:spcBef>
                <a:spcPts val="0"/>
              </a:spcBef>
              <a:spcAft>
                <a:spcPts val="0"/>
              </a:spcAft>
              <a:buSzPts val="1800"/>
              <a:buNone/>
              <a:defRPr sz="1800"/>
            </a:lvl7pPr>
            <a:lvl8pPr marR="0" lvl="7" algn="l">
              <a:lnSpc>
                <a:spcPct val="100000"/>
              </a:lnSpc>
              <a:spcBef>
                <a:spcPts val="0"/>
              </a:spcBef>
              <a:spcAft>
                <a:spcPts val="0"/>
              </a:spcAft>
              <a:buSzPts val="1800"/>
              <a:buNone/>
              <a:defRPr sz="1800"/>
            </a:lvl8pPr>
            <a:lvl9pPr marR="0" lvl="8" algn="l">
              <a:lnSpc>
                <a:spcPct val="100000"/>
              </a:lnSpc>
              <a:spcBef>
                <a:spcPts val="0"/>
              </a:spcBef>
              <a:spcAft>
                <a:spcPts val="0"/>
              </a:spcAft>
              <a:buSzPts val="1800"/>
              <a:buNone/>
              <a:defRPr sz="1800"/>
            </a:lvl9pPr>
          </a:lstStyle>
          <a:p>
            <a:endParaRPr/>
          </a:p>
        </p:txBody>
      </p:sp>
      <p:sp>
        <p:nvSpPr>
          <p:cNvPr id="151" name="Google Shape;151;p45"/>
          <p:cNvSpPr txBox="1">
            <a:spLocks noGrp="1"/>
          </p:cNvSpPr>
          <p:nvPr>
            <p:ph type="subTitle" idx="1"/>
          </p:nvPr>
        </p:nvSpPr>
        <p:spPr>
          <a:xfrm>
            <a:off x="685800" y="3611607"/>
            <a:ext cx="7772400" cy="1199703"/>
          </a:xfrm>
          <a:prstGeom prst="rect">
            <a:avLst/>
          </a:prstGeom>
          <a:noFill/>
          <a:ln>
            <a:noFill/>
          </a:ln>
        </p:spPr>
        <p:txBody>
          <a:bodyPr spcFirstLastPara="1" wrap="square" lIns="91425" tIns="91425" rIns="91425" bIns="91425" anchor="t" anchorCtr="0">
            <a:noAutofit/>
          </a:bodyPr>
          <a:lstStyle>
            <a:lvl1pPr marR="64008" lvl="0" algn="r">
              <a:lnSpc>
                <a:spcPct val="100000"/>
              </a:lnSpc>
              <a:spcBef>
                <a:spcPts val="400"/>
              </a:spcBef>
              <a:spcAft>
                <a:spcPts val="0"/>
              </a:spcAft>
              <a:buClr>
                <a:schemeClr val="accent1"/>
              </a:buClr>
              <a:buSzPts val="1400"/>
              <a:buFont typeface="Noto Sans Symbols"/>
              <a:buNone/>
              <a:defRPr sz="1400" b="0" i="0" u="none" strike="noStrike" cap="none">
                <a:solidFill>
                  <a:srgbClr val="000000"/>
                </a:solidFill>
                <a:latin typeface="Arial"/>
                <a:ea typeface="Arial"/>
                <a:cs typeface="Arial"/>
                <a:sym typeface="Arial"/>
              </a:defRPr>
            </a:lvl1pPr>
            <a:lvl2pPr marR="0" lvl="1" algn="ctr">
              <a:lnSpc>
                <a:spcPct val="100000"/>
              </a:lnSpc>
              <a:spcBef>
                <a:spcPts val="324"/>
              </a:spcBef>
              <a:spcAft>
                <a:spcPts val="0"/>
              </a:spcAft>
              <a:buClr>
                <a:schemeClr val="accent1"/>
              </a:buClr>
              <a:buSzPts val="1400"/>
              <a:buFont typeface="Verdana"/>
              <a:buNone/>
              <a:defRPr sz="1400" b="0" i="0" u="none" strike="noStrike" cap="none">
                <a:solidFill>
                  <a:srgbClr val="000000"/>
                </a:solidFill>
                <a:latin typeface="Arial"/>
                <a:ea typeface="Arial"/>
                <a:cs typeface="Arial"/>
                <a:sym typeface="Arial"/>
              </a:defRPr>
            </a:lvl2pPr>
            <a:lvl3pPr marR="0" lvl="2" algn="ctr">
              <a:lnSpc>
                <a:spcPct val="100000"/>
              </a:lnSpc>
              <a:spcBef>
                <a:spcPts val="350"/>
              </a:spcBef>
              <a:spcAft>
                <a:spcPts val="0"/>
              </a:spcAft>
              <a:buClr>
                <a:schemeClr val="accent2"/>
              </a:buClr>
              <a:buSzPts val="1400"/>
              <a:buFont typeface="Noto Sans Symbols"/>
              <a:buNone/>
              <a:defRPr sz="1400" b="0" i="0" u="none" strike="noStrike" cap="none">
                <a:solidFill>
                  <a:srgbClr val="000000"/>
                </a:solidFill>
                <a:latin typeface="Arial"/>
                <a:ea typeface="Arial"/>
                <a:cs typeface="Arial"/>
                <a:sym typeface="Arial"/>
              </a:defRPr>
            </a:lvl3pPr>
            <a:lvl4pPr marR="0" lvl="3" algn="ctr">
              <a:lnSpc>
                <a:spcPct val="100000"/>
              </a:lnSpc>
              <a:spcBef>
                <a:spcPts val="350"/>
              </a:spcBef>
              <a:spcAft>
                <a:spcPts val="0"/>
              </a:spcAft>
              <a:buClr>
                <a:schemeClr val="accent2"/>
              </a:buClr>
              <a:buSzPts val="1400"/>
              <a:buFont typeface="Noto Sans Symbols"/>
              <a:buNone/>
              <a:defRPr sz="1400" b="0" i="0" u="none" strike="noStrike" cap="none">
                <a:solidFill>
                  <a:srgbClr val="000000"/>
                </a:solidFill>
                <a:latin typeface="Arial"/>
                <a:ea typeface="Arial"/>
                <a:cs typeface="Arial"/>
                <a:sym typeface="Arial"/>
              </a:defRPr>
            </a:lvl4pPr>
            <a:lvl5pPr marR="0" lvl="4" algn="ctr">
              <a:lnSpc>
                <a:spcPct val="100000"/>
              </a:lnSpc>
              <a:spcBef>
                <a:spcPts val="350"/>
              </a:spcBef>
              <a:spcAft>
                <a:spcPts val="0"/>
              </a:spcAft>
              <a:buClr>
                <a:schemeClr val="accent2"/>
              </a:buClr>
              <a:buSzPts val="1400"/>
              <a:buFont typeface="Noto Sans Symbols"/>
              <a:buNone/>
              <a:defRPr sz="1400" b="0" i="0" u="none" strike="noStrike" cap="none">
                <a:solidFill>
                  <a:srgbClr val="000000"/>
                </a:solidFill>
                <a:latin typeface="Arial"/>
                <a:ea typeface="Arial"/>
                <a:cs typeface="Arial"/>
                <a:sym typeface="Arial"/>
              </a:defRPr>
            </a:lvl5pPr>
            <a:lvl6pPr marR="0" lvl="5" algn="ctr">
              <a:lnSpc>
                <a:spcPct val="100000"/>
              </a:lnSpc>
              <a:spcBef>
                <a:spcPts val="350"/>
              </a:spcBef>
              <a:spcAft>
                <a:spcPts val="0"/>
              </a:spcAft>
              <a:buClr>
                <a:schemeClr val="accent3"/>
              </a:buClr>
              <a:buSzPts val="1400"/>
              <a:buFont typeface="Noto Sans Symbols"/>
              <a:buNone/>
              <a:defRPr sz="1400" b="0" i="0" u="none" strike="noStrike" cap="none">
                <a:solidFill>
                  <a:srgbClr val="000000"/>
                </a:solidFill>
                <a:latin typeface="Arial"/>
                <a:ea typeface="Arial"/>
                <a:cs typeface="Arial"/>
                <a:sym typeface="Arial"/>
              </a:defRPr>
            </a:lvl6pPr>
            <a:lvl7pPr marR="0" lvl="6" algn="ctr">
              <a:lnSpc>
                <a:spcPct val="100000"/>
              </a:lnSpc>
              <a:spcBef>
                <a:spcPts val="350"/>
              </a:spcBef>
              <a:spcAft>
                <a:spcPts val="0"/>
              </a:spcAft>
              <a:buClr>
                <a:schemeClr val="accent3"/>
              </a:buClr>
              <a:buSzPts val="1400"/>
              <a:buFont typeface="Noto Sans Symbols"/>
              <a:buNone/>
              <a:defRPr sz="1400" b="0" i="0" u="none" strike="noStrike" cap="none">
                <a:solidFill>
                  <a:srgbClr val="000000"/>
                </a:solidFill>
                <a:latin typeface="Arial"/>
                <a:ea typeface="Arial"/>
                <a:cs typeface="Arial"/>
                <a:sym typeface="Arial"/>
              </a:defRPr>
            </a:lvl7pPr>
            <a:lvl8pPr marR="0" lvl="7" algn="ctr">
              <a:lnSpc>
                <a:spcPct val="100000"/>
              </a:lnSpc>
              <a:spcBef>
                <a:spcPts val="350"/>
              </a:spcBef>
              <a:spcAft>
                <a:spcPts val="0"/>
              </a:spcAft>
              <a:buClr>
                <a:schemeClr val="accent3"/>
              </a:buClr>
              <a:buSzPts val="1400"/>
              <a:buFont typeface="Noto Sans Symbols"/>
              <a:buNone/>
              <a:defRPr sz="1400" b="0" i="0" u="none" strike="noStrike" cap="none">
                <a:solidFill>
                  <a:srgbClr val="000000"/>
                </a:solidFill>
                <a:latin typeface="Arial"/>
                <a:ea typeface="Arial"/>
                <a:cs typeface="Arial"/>
                <a:sym typeface="Arial"/>
              </a:defRPr>
            </a:lvl8pPr>
            <a:lvl9pPr marR="0" lvl="8" algn="ctr">
              <a:lnSpc>
                <a:spcPct val="100000"/>
              </a:lnSpc>
              <a:spcBef>
                <a:spcPts val="350"/>
              </a:spcBef>
              <a:spcAft>
                <a:spcPts val="0"/>
              </a:spcAft>
              <a:buClr>
                <a:schemeClr val="accent3"/>
              </a:buClr>
              <a:buSzPts val="1400"/>
              <a:buFont typeface="Noto Sans Symbols"/>
              <a:buNone/>
              <a:defRPr sz="1400" b="0" i="0" u="none" strike="noStrike" cap="none">
                <a:solidFill>
                  <a:srgbClr val="000000"/>
                </a:solidFill>
                <a:latin typeface="Arial"/>
                <a:ea typeface="Arial"/>
                <a:cs typeface="Arial"/>
                <a:sym typeface="Arial"/>
              </a:defRPr>
            </a:lvl9pPr>
          </a:lstStyle>
          <a:p>
            <a:endParaRPr/>
          </a:p>
        </p:txBody>
      </p:sp>
      <p:grpSp>
        <p:nvGrpSpPr>
          <p:cNvPr id="152" name="Google Shape;152;p45"/>
          <p:cNvGrpSpPr/>
          <p:nvPr/>
        </p:nvGrpSpPr>
        <p:grpSpPr>
          <a:xfrm>
            <a:off x="-3765" y="4953001"/>
            <a:ext cx="9147765" cy="1912087"/>
            <a:chOff x="-3765" y="4832896"/>
            <a:chExt cx="9147765" cy="2032190"/>
          </a:xfrm>
        </p:grpSpPr>
        <p:sp>
          <p:nvSpPr>
            <p:cNvPr id="153" name="Google Shape;153;p45"/>
            <p:cNvSpPr/>
            <p:nvPr/>
          </p:nvSpPr>
          <p:spPr>
            <a:xfrm>
              <a:off x="1687513" y="4832896"/>
              <a:ext cx="7456486" cy="518815"/>
            </a:xfrm>
            <a:custGeom>
              <a:avLst/>
              <a:gdLst/>
              <a:ahLst/>
              <a:cxnLst/>
              <a:rect l="l" t="t" r="r" b="b"/>
              <a:pathLst>
                <a:path w="120000" h="120000" extrusionOk="0">
                  <a:moveTo>
                    <a:pt x="120000" y="0"/>
                  </a:moveTo>
                  <a:lnTo>
                    <a:pt x="120000" y="120000"/>
                  </a:lnTo>
                  <a:lnTo>
                    <a:pt x="0" y="71280"/>
                  </a:lnTo>
                  <a:lnTo>
                    <a:pt x="120000" y="0"/>
                  </a:lnTo>
                  <a:close/>
                </a:path>
              </a:pathLst>
            </a:custGeom>
            <a:solidFill>
              <a:srgbClr val="C9ADDE">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4" name="Google Shape;154;p45"/>
            <p:cNvSpPr/>
            <p:nvPr/>
          </p:nvSpPr>
          <p:spPr>
            <a:xfrm>
              <a:off x="35442" y="5135526"/>
              <a:ext cx="9108557" cy="838199"/>
            </a:xfrm>
            <a:custGeom>
              <a:avLst/>
              <a:gdLst/>
              <a:ahLst/>
              <a:cxnLst/>
              <a:rect l="l" t="t" r="r" b="b"/>
              <a:pathLst>
                <a:path w="120000" h="120000" extrusionOk="0">
                  <a:moveTo>
                    <a:pt x="0" y="0"/>
                  </a:moveTo>
                  <a:lnTo>
                    <a:pt x="120000" y="0"/>
                  </a:lnTo>
                  <a:lnTo>
                    <a:pt x="120000" y="120000"/>
                  </a:lnTo>
                  <a:lnTo>
                    <a:pt x="1000" y="0"/>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55" name="Google Shape;155;p45"/>
            <p:cNvSpPr/>
            <p:nvPr/>
          </p:nvSpPr>
          <p:spPr>
            <a:xfrm>
              <a:off x="0" y="4883887"/>
              <a:ext cx="9144000" cy="1981199"/>
            </a:xfrm>
            <a:custGeom>
              <a:avLst/>
              <a:gdLst/>
              <a:ahLst/>
              <a:cxnLst/>
              <a:rect l="l" t="t" r="r" b="b"/>
              <a:pathLst>
                <a:path w="120000" h="120000" extrusionOk="0">
                  <a:moveTo>
                    <a:pt x="0" y="0"/>
                  </a:moveTo>
                  <a:lnTo>
                    <a:pt x="0" y="120000"/>
                  </a:lnTo>
                  <a:lnTo>
                    <a:pt x="120000" y="120000"/>
                  </a:lnTo>
                  <a:lnTo>
                    <a:pt x="120000" y="50769"/>
                  </a:lnTo>
                  <a:lnTo>
                    <a:pt x="0" y="0"/>
                  </a:lnTo>
                  <a:close/>
                </a:path>
              </a:pathLst>
            </a:cu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56" name="Google Shape;156;p45"/>
            <p:cNvCxnSpPr/>
            <p:nvPr/>
          </p:nvCxnSpPr>
          <p:spPr>
            <a:xfrm>
              <a:off x="-3765" y="4880373"/>
              <a:ext cx="9147763" cy="839941"/>
            </a:xfrm>
            <a:prstGeom prst="straightConnector1">
              <a:avLst/>
            </a:prstGeom>
            <a:noFill/>
            <a:ln w="12050" cap="flat" cmpd="sng">
              <a:solidFill>
                <a:srgbClr val="C3A5D9"/>
              </a:solidFill>
              <a:prstDash val="solid"/>
              <a:miter lim="8000"/>
              <a:headEnd type="none" w="sm" len="sm"/>
              <a:tailEnd type="none" w="sm" len="sm"/>
            </a:ln>
          </p:spPr>
        </p:cxnSp>
      </p:grpSp>
      <p:sp>
        <p:nvSpPr>
          <p:cNvPr id="157" name="Google Shape;157;p45"/>
          <p:cNvSpPr txBox="1">
            <a:spLocks noGrp="1"/>
          </p:cNvSpPr>
          <p:nvPr>
            <p:ph type="dt" idx="10"/>
          </p:nvPr>
        </p:nvSpPr>
        <p:spPr>
          <a:xfrm>
            <a:off x="6727033" y="6407945"/>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8" name="Google Shape;158;p45"/>
          <p:cNvSpPr txBox="1">
            <a:spLocks noGrp="1"/>
          </p:cNvSpPr>
          <p:nvPr>
            <p:ph type="ftr" idx="11"/>
          </p:nvPr>
        </p:nvSpPr>
        <p:spPr>
          <a:xfrm>
            <a:off x="4380072" y="6407945"/>
            <a:ext cx="2350681" cy="365124"/>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59" name="Google Shape;159;p45"/>
          <p:cNvSpPr txBox="1">
            <a:spLocks noGrp="1"/>
          </p:cNvSpPr>
          <p:nvPr>
            <p:ph type="sldNum" idx="12"/>
          </p:nvPr>
        </p:nvSpPr>
        <p:spPr>
          <a:xfrm>
            <a:off x="8647272" y="6407945"/>
            <a:ext cx="365759" cy="365124"/>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15"/>
          <p:cNvSpPr txBox="1">
            <a:spLocks noGrp="1"/>
          </p:cNvSpPr>
          <p:nvPr>
            <p:ph type="body" idx="1"/>
          </p:nvPr>
        </p:nvSpPr>
        <p:spPr>
          <a:xfrm>
            <a:off x="457200" y="1417650"/>
            <a:ext cx="8229600" cy="4220999"/>
          </a:xfrm>
          <a:prstGeom prst="rect">
            <a:avLst/>
          </a:prstGeom>
          <a:noFill/>
          <a:ln>
            <a:noFill/>
          </a:ln>
        </p:spPr>
        <p:txBody>
          <a:bodyPr spcFirstLastPara="1" wrap="square" lIns="91425" tIns="91425" rIns="91425" bIns="91425" anchor="t" anchorCtr="0">
            <a:noAutofit/>
          </a:bodyPr>
          <a:lstStyle>
            <a:lvl1pPr marL="457200" lvl="0" indent="-384048" algn="l">
              <a:lnSpc>
                <a:spcPct val="100000"/>
              </a:lnSpc>
              <a:spcBef>
                <a:spcPts val="400"/>
              </a:spcBef>
              <a:spcAft>
                <a:spcPts val="0"/>
              </a:spcAft>
              <a:buSzPts val="2448"/>
              <a:buChar char=""/>
              <a:defRPr sz="3000" b="1">
                <a:solidFill>
                  <a:schemeClr val="dk1"/>
                </a:solidFill>
                <a:latin typeface="Rambla"/>
                <a:ea typeface="Rambla"/>
                <a:cs typeface="Rambla"/>
                <a:sym typeface="Rambla"/>
              </a:defRPr>
            </a:lvl1pPr>
            <a:lvl2pPr marL="914400" lvl="1" indent="-317500" algn="l">
              <a:lnSpc>
                <a:spcPct val="100000"/>
              </a:lnSpc>
              <a:spcBef>
                <a:spcPts val="324"/>
              </a:spcBef>
              <a:spcAft>
                <a:spcPts val="0"/>
              </a:spcAft>
              <a:buClr>
                <a:schemeClr val="accent1"/>
              </a:buClr>
              <a:buSzPts val="1400"/>
              <a:buFont typeface="Verdana"/>
              <a:buChar char="◦"/>
              <a:defRPr/>
            </a:lvl2pPr>
            <a:lvl3pPr marL="1371600" lvl="2" indent="-317500" algn="l">
              <a:lnSpc>
                <a:spcPct val="100000"/>
              </a:lnSpc>
              <a:spcBef>
                <a:spcPts val="350"/>
              </a:spcBef>
              <a:spcAft>
                <a:spcPts val="0"/>
              </a:spcAft>
              <a:buClr>
                <a:schemeClr val="accent2"/>
              </a:buClr>
              <a:buSzPts val="1400"/>
              <a:buFont typeface="Noto Sans Symbols"/>
              <a:buChar char="⚫"/>
              <a:defRPr/>
            </a:lvl3pPr>
            <a:lvl4pPr marL="1828800" lvl="3" indent="-317500" algn="l">
              <a:lnSpc>
                <a:spcPct val="100000"/>
              </a:lnSpc>
              <a:spcBef>
                <a:spcPts val="350"/>
              </a:spcBef>
              <a:spcAft>
                <a:spcPts val="0"/>
              </a:spcAft>
              <a:buClr>
                <a:schemeClr val="accent2"/>
              </a:buClr>
              <a:buSzPts val="1400"/>
              <a:buFont typeface="Noto Sans Symbols"/>
              <a:buChar char="⚫"/>
              <a:defRPr/>
            </a:lvl4pPr>
            <a:lvl5pPr marL="2286000" lvl="4" indent="-317500" algn="l">
              <a:lnSpc>
                <a:spcPct val="100000"/>
              </a:lnSpc>
              <a:spcBef>
                <a:spcPts val="350"/>
              </a:spcBef>
              <a:spcAft>
                <a:spcPts val="0"/>
              </a:spcAft>
              <a:buClr>
                <a:schemeClr val="accent2"/>
              </a:buClr>
              <a:buSzPts val="1400"/>
              <a:buFont typeface="Noto Sans Symbols"/>
              <a:buChar char="⚫"/>
              <a:defRPr/>
            </a:lvl5pPr>
            <a:lvl6pPr marL="2743200" lvl="5" indent="-317500" algn="l">
              <a:lnSpc>
                <a:spcPct val="100000"/>
              </a:lnSpc>
              <a:spcBef>
                <a:spcPts val="350"/>
              </a:spcBef>
              <a:spcAft>
                <a:spcPts val="0"/>
              </a:spcAft>
              <a:buClr>
                <a:schemeClr val="accent3"/>
              </a:buClr>
              <a:buSzPts val="1400"/>
              <a:buFont typeface="Noto Sans Symbols"/>
              <a:buChar char="◾"/>
              <a:defRPr/>
            </a:lvl6pPr>
            <a:lvl7pPr marL="3200400" lvl="6" indent="-317500" algn="l">
              <a:lnSpc>
                <a:spcPct val="100000"/>
              </a:lnSpc>
              <a:spcBef>
                <a:spcPts val="350"/>
              </a:spcBef>
              <a:spcAft>
                <a:spcPts val="0"/>
              </a:spcAft>
              <a:buClr>
                <a:schemeClr val="accent3"/>
              </a:buClr>
              <a:buSzPts val="1400"/>
              <a:buFont typeface="Noto Sans Symbols"/>
              <a:buChar char="◾"/>
              <a:defRPr/>
            </a:lvl7pPr>
            <a:lvl8pPr marL="3657600" lvl="7" indent="-317500" algn="l">
              <a:lnSpc>
                <a:spcPct val="100000"/>
              </a:lnSpc>
              <a:spcBef>
                <a:spcPts val="350"/>
              </a:spcBef>
              <a:spcAft>
                <a:spcPts val="0"/>
              </a:spcAft>
              <a:buClr>
                <a:schemeClr val="accent3"/>
              </a:buClr>
              <a:buSzPts val="1400"/>
              <a:buFont typeface="Noto Sans Symbols"/>
              <a:buChar char="◾"/>
              <a:defRPr/>
            </a:lvl8pPr>
            <a:lvl9pPr marL="4114800" lvl="8" indent="-317500" algn="l">
              <a:lnSpc>
                <a:spcPct val="100000"/>
              </a:lnSpc>
              <a:spcBef>
                <a:spcPts val="350"/>
              </a:spcBef>
              <a:spcAft>
                <a:spcPts val="0"/>
              </a:spcAft>
              <a:buClr>
                <a:schemeClr val="accent3"/>
              </a:buClr>
              <a:buSzPts val="1400"/>
              <a:buFont typeface="Noto Sans Symbols"/>
              <a:buChar char="◾"/>
              <a:defRPr/>
            </a:lvl9pPr>
          </a:lstStyle>
          <a:p>
            <a:endParaRPr/>
          </a:p>
        </p:txBody>
      </p:sp>
      <p:sp>
        <p:nvSpPr>
          <p:cNvPr id="33" name="Google Shape;33;p15"/>
          <p:cNvSpPr txBox="1">
            <a:spLocks noGrp="1"/>
          </p:cNvSpPr>
          <p:nvPr>
            <p:ph type="dt" idx="10"/>
          </p:nvPr>
        </p:nvSpPr>
        <p:spPr>
          <a:xfrm>
            <a:off x="6727032" y="6407944"/>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34" name="Google Shape;34;p15"/>
          <p:cNvSpPr txBox="1">
            <a:spLocks noGrp="1"/>
          </p:cNvSpPr>
          <p:nvPr>
            <p:ph type="ftr" idx="11"/>
          </p:nvPr>
        </p:nvSpPr>
        <p:spPr>
          <a:xfrm>
            <a:off x="4380071" y="6407944"/>
            <a:ext cx="2350681" cy="365125"/>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35" name="Google Shape;35;p15"/>
          <p:cNvSpPr txBox="1">
            <a:spLocks noGrp="1"/>
          </p:cNvSpPr>
          <p:nvPr>
            <p:ph type="sldNum" idx="12"/>
          </p:nvPr>
        </p:nvSpPr>
        <p:spPr>
          <a:xfrm>
            <a:off x="8647271" y="6407944"/>
            <a:ext cx="36575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1pPr>
            <a:lvl2pPr marL="0" marR="0" lvl="1"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2pPr>
            <a:lvl3pPr marL="0" marR="0" lvl="2"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3pPr>
            <a:lvl4pPr marL="0" marR="0" lvl="3"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4pPr>
            <a:lvl5pPr marL="0" marR="0" lvl="4"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5pPr>
            <a:lvl6pPr marL="0" marR="0" lvl="5"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6pPr>
            <a:lvl7pPr marL="0" marR="0" lvl="6"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7pPr>
            <a:lvl8pPr marL="0" marR="0" lvl="7"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8pPr>
            <a:lvl9pPr marL="0" marR="0" lvl="8"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36" name="Google Shape;36;p1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1400"/>
              <a:buFont typeface="Rambla"/>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B2B2B2"/>
            </a:gs>
            <a:gs pos="40000">
              <a:srgbClr val="9F9F9F"/>
            </a:gs>
            <a:gs pos="100000">
              <a:schemeClr val="dk1"/>
            </a:gs>
          </a:gsLst>
          <a:path path="circle">
            <a:fillToRect l="100000" b="100000"/>
          </a:path>
          <a:tileRect t="-100000" r="-100000"/>
        </a:gradFill>
        <a:effectLst/>
      </p:bgPr>
    </p:bg>
    <p:spTree>
      <p:nvGrpSpPr>
        <p:cNvPr id="1" name="Shape 160"/>
        <p:cNvGrpSpPr/>
        <p:nvPr/>
      </p:nvGrpSpPr>
      <p:grpSpPr>
        <a:xfrm>
          <a:off x="0" y="0"/>
          <a:ext cx="0" cy="0"/>
          <a:chOff x="0" y="0"/>
          <a:chExt cx="0" cy="0"/>
        </a:xfrm>
      </p:grpSpPr>
      <p:sp>
        <p:nvSpPr>
          <p:cNvPr id="161" name="Google Shape;161;p46"/>
          <p:cNvSpPr txBox="1">
            <a:spLocks noGrp="1"/>
          </p:cNvSpPr>
          <p:nvPr>
            <p:ph type="title"/>
          </p:nvPr>
        </p:nvSpPr>
        <p:spPr>
          <a:xfrm>
            <a:off x="722375" y="1059712"/>
            <a:ext cx="7772400" cy="1828800"/>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chemeClr val="dk2"/>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800"/>
              <a:buNone/>
              <a:defRPr sz="1800"/>
            </a:lvl3pPr>
            <a:lvl4pPr marR="0" lvl="3" algn="l">
              <a:lnSpc>
                <a:spcPct val="100000"/>
              </a:lnSpc>
              <a:spcBef>
                <a:spcPts val="0"/>
              </a:spcBef>
              <a:spcAft>
                <a:spcPts val="0"/>
              </a:spcAft>
              <a:buSzPts val="1800"/>
              <a:buNone/>
              <a:defRPr sz="1800"/>
            </a:lvl4pPr>
            <a:lvl5pPr marR="0" lvl="4" algn="l">
              <a:lnSpc>
                <a:spcPct val="100000"/>
              </a:lnSpc>
              <a:spcBef>
                <a:spcPts val="0"/>
              </a:spcBef>
              <a:spcAft>
                <a:spcPts val="0"/>
              </a:spcAft>
              <a:buSzPts val="1800"/>
              <a:buNone/>
              <a:defRPr sz="1800"/>
            </a:lvl5pPr>
            <a:lvl6pPr marR="0" lvl="5" algn="l">
              <a:lnSpc>
                <a:spcPct val="100000"/>
              </a:lnSpc>
              <a:spcBef>
                <a:spcPts val="0"/>
              </a:spcBef>
              <a:spcAft>
                <a:spcPts val="0"/>
              </a:spcAft>
              <a:buSzPts val="1800"/>
              <a:buNone/>
              <a:defRPr sz="1800"/>
            </a:lvl6pPr>
            <a:lvl7pPr marR="0" lvl="6" algn="l">
              <a:lnSpc>
                <a:spcPct val="100000"/>
              </a:lnSpc>
              <a:spcBef>
                <a:spcPts val="0"/>
              </a:spcBef>
              <a:spcAft>
                <a:spcPts val="0"/>
              </a:spcAft>
              <a:buSzPts val="1800"/>
              <a:buNone/>
              <a:defRPr sz="1800"/>
            </a:lvl7pPr>
            <a:lvl8pPr marR="0" lvl="7" algn="l">
              <a:lnSpc>
                <a:spcPct val="100000"/>
              </a:lnSpc>
              <a:spcBef>
                <a:spcPts val="0"/>
              </a:spcBef>
              <a:spcAft>
                <a:spcPts val="0"/>
              </a:spcAft>
              <a:buSzPts val="1800"/>
              <a:buNone/>
              <a:defRPr sz="1800"/>
            </a:lvl8pPr>
            <a:lvl9pPr marR="0" lvl="8" algn="l">
              <a:lnSpc>
                <a:spcPct val="100000"/>
              </a:lnSpc>
              <a:spcBef>
                <a:spcPts val="0"/>
              </a:spcBef>
              <a:spcAft>
                <a:spcPts val="0"/>
              </a:spcAft>
              <a:buSzPts val="1800"/>
              <a:buNone/>
              <a:defRPr sz="1800"/>
            </a:lvl9pPr>
          </a:lstStyle>
          <a:p>
            <a:endParaRPr/>
          </a:p>
        </p:txBody>
      </p:sp>
      <p:sp>
        <p:nvSpPr>
          <p:cNvPr id="162" name="Google Shape;162;p46"/>
          <p:cNvSpPr txBox="1">
            <a:spLocks noGrp="1"/>
          </p:cNvSpPr>
          <p:nvPr>
            <p:ph type="body" idx="1"/>
          </p:nvPr>
        </p:nvSpPr>
        <p:spPr>
          <a:xfrm>
            <a:off x="3922712" y="2931711"/>
            <a:ext cx="4572000" cy="1454888"/>
          </a:xfrm>
          <a:prstGeom prst="rect">
            <a:avLst/>
          </a:prstGeom>
          <a:noFill/>
          <a:ln>
            <a:noFill/>
          </a:ln>
        </p:spPr>
        <p:txBody>
          <a:bodyPr spcFirstLastPara="1" wrap="square" lIns="91425" tIns="91425" rIns="91425" bIns="91425" anchor="t" anchorCtr="0">
            <a:noAutofit/>
          </a:bodyPr>
          <a:lstStyle>
            <a:lvl1pPr marL="457200" marR="0" lvl="0" indent="-228600" algn="l">
              <a:lnSpc>
                <a:spcPct val="100000"/>
              </a:lnSpc>
              <a:spcBef>
                <a:spcPts val="0"/>
              </a:spcBef>
              <a:spcAft>
                <a:spcPts val="0"/>
              </a:spcAft>
              <a:buClr>
                <a:schemeClr val="lt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100000"/>
              </a:lnSpc>
              <a:spcBef>
                <a:spcPts val="0"/>
              </a:spcBef>
              <a:spcAft>
                <a:spcPts val="0"/>
              </a:spcAft>
              <a:buClr>
                <a:schemeClr val="lt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100000"/>
              </a:lnSpc>
              <a:spcBef>
                <a:spcPts val="0"/>
              </a:spcBef>
              <a:spcAft>
                <a:spcPts val="0"/>
              </a:spcAft>
              <a:buClr>
                <a:schemeClr val="lt1"/>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100000"/>
              </a:lnSpc>
              <a:spcBef>
                <a:spcPts val="0"/>
              </a:spcBef>
              <a:spcAft>
                <a:spcPts val="0"/>
              </a:spcAft>
              <a:buClr>
                <a:schemeClr val="lt1"/>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100000"/>
              </a:lnSpc>
              <a:spcBef>
                <a:spcPts val="0"/>
              </a:spcBef>
              <a:spcAft>
                <a:spcPts val="0"/>
              </a:spcAft>
              <a:buClr>
                <a:schemeClr val="lt1"/>
              </a:buClr>
              <a:buSzPts val="1400"/>
              <a:buFont typeface="Calibri"/>
              <a:buNone/>
              <a:defRPr sz="1400" b="0" i="0" u="none" strike="noStrike" cap="none">
                <a:solidFill>
                  <a:srgbClr val="000000"/>
                </a:solidFill>
                <a:latin typeface="Arial"/>
                <a:ea typeface="Arial"/>
                <a:cs typeface="Arial"/>
                <a:sym typeface="Arial"/>
              </a:defRPr>
            </a:lvl5pPr>
            <a:lvl6pPr marL="2743200" marR="0" lvl="5"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6pPr>
            <a:lvl7pPr marL="3200400" marR="0" lvl="6"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7pPr>
            <a:lvl8pPr marL="3657600" marR="0" lvl="7"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8pPr>
            <a:lvl9pPr marL="4114800" marR="0" lvl="8"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9pPr>
          </a:lstStyle>
          <a:p>
            <a:endParaRPr/>
          </a:p>
        </p:txBody>
      </p:sp>
      <p:sp>
        <p:nvSpPr>
          <p:cNvPr id="163" name="Google Shape;163;p46"/>
          <p:cNvSpPr txBox="1">
            <a:spLocks noGrp="1"/>
          </p:cNvSpPr>
          <p:nvPr>
            <p:ph type="dt" idx="10"/>
          </p:nvPr>
        </p:nvSpPr>
        <p:spPr>
          <a:xfrm>
            <a:off x="6727033" y="6407945"/>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4" name="Google Shape;164;p46"/>
          <p:cNvSpPr txBox="1">
            <a:spLocks noGrp="1"/>
          </p:cNvSpPr>
          <p:nvPr>
            <p:ph type="ftr" idx="11"/>
          </p:nvPr>
        </p:nvSpPr>
        <p:spPr>
          <a:xfrm>
            <a:off x="4380072" y="6407945"/>
            <a:ext cx="2350681" cy="365124"/>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5" name="Google Shape;165;p46"/>
          <p:cNvSpPr txBox="1">
            <a:spLocks noGrp="1"/>
          </p:cNvSpPr>
          <p:nvPr>
            <p:ph type="sldNum" idx="12"/>
          </p:nvPr>
        </p:nvSpPr>
        <p:spPr>
          <a:xfrm>
            <a:off x="8647272" y="6407945"/>
            <a:ext cx="365759" cy="365124"/>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66" name="Google Shape;166;p46"/>
          <p:cNvSpPr/>
          <p:nvPr/>
        </p:nvSpPr>
        <p:spPr>
          <a:xfrm>
            <a:off x="3636681" y="3005472"/>
            <a:ext cx="182879" cy="228600"/>
          </a:xfrm>
          <a:prstGeom prst="chevron">
            <a:avLst>
              <a:gd name="adj" fmla="val 50000"/>
            </a:avLst>
          </a:prstGeom>
          <a:gradFill>
            <a:gsLst>
              <a:gs pos="0">
                <a:srgbClr val="5A1A8A"/>
              </a:gs>
              <a:gs pos="72000">
                <a:srgbClr val="A46ACE"/>
              </a:gs>
              <a:gs pos="100000">
                <a:srgbClr val="BC92DA"/>
              </a:gs>
            </a:gsLst>
            <a:lin ang="16200000" scaled="0"/>
          </a:gradFill>
          <a:ln w="9525" cap="rnd" cmpd="sng">
            <a:solidFill>
              <a:srgbClr val="52237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67" name="Google Shape;167;p46"/>
          <p:cNvSpPr/>
          <p:nvPr/>
        </p:nvSpPr>
        <p:spPr>
          <a:xfrm>
            <a:off x="3450264" y="3005472"/>
            <a:ext cx="182879" cy="228600"/>
          </a:xfrm>
          <a:prstGeom prst="chevron">
            <a:avLst>
              <a:gd name="adj" fmla="val 50000"/>
            </a:avLst>
          </a:prstGeom>
          <a:gradFill>
            <a:gsLst>
              <a:gs pos="0">
                <a:srgbClr val="5A1A8A"/>
              </a:gs>
              <a:gs pos="72000">
                <a:srgbClr val="A46ACE"/>
              </a:gs>
              <a:gs pos="100000">
                <a:srgbClr val="BC92DA"/>
              </a:gs>
            </a:gsLst>
            <a:lin ang="16200000" scaled="0"/>
          </a:gradFill>
          <a:ln w="9525" cap="rnd" cmpd="sng">
            <a:solidFill>
              <a:srgbClr val="52237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gradFill>
          <a:gsLst>
            <a:gs pos="0">
              <a:srgbClr val="B2B2B2"/>
            </a:gs>
            <a:gs pos="40000">
              <a:srgbClr val="9F9F9F"/>
            </a:gs>
            <a:gs pos="100000">
              <a:schemeClr val="dk1"/>
            </a:gs>
          </a:gsLst>
          <a:path path="circle">
            <a:fillToRect l="100000" b="100000"/>
          </a:path>
          <a:tileRect t="-100000" r="-100000"/>
        </a:gradFill>
        <a:effectLst/>
      </p:bgPr>
    </p:bg>
    <p:spTree>
      <p:nvGrpSpPr>
        <p:cNvPr id="1" name="Shape 168"/>
        <p:cNvGrpSpPr/>
        <p:nvPr/>
      </p:nvGrpSpPr>
      <p:grpSpPr>
        <a:xfrm>
          <a:off x="0" y="0"/>
          <a:ext cx="0" cy="0"/>
          <a:chOff x="0" y="0"/>
          <a:chExt cx="0" cy="0"/>
        </a:xfrm>
      </p:grpSpPr>
      <p:sp>
        <p:nvSpPr>
          <p:cNvPr id="169" name="Google Shape;169;p47"/>
          <p:cNvSpPr txBox="1">
            <a:spLocks noGrp="1"/>
          </p:cNvSpPr>
          <p:nvPr>
            <p:ph type="body" idx="1"/>
          </p:nvPr>
        </p:nvSpPr>
        <p:spPr>
          <a:xfrm>
            <a:off x="457200" y="1481328"/>
            <a:ext cx="4038598" cy="4525963"/>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1pPr>
            <a:lvl2pPr marL="914400" marR="0" lvl="1" indent="-317500" algn="l">
              <a:lnSpc>
                <a:spcPct val="100000"/>
              </a:lnSpc>
              <a:spcBef>
                <a:spcPts val="0"/>
              </a:spcBef>
              <a:spcAft>
                <a:spcPts val="0"/>
              </a:spcAft>
              <a:buClr>
                <a:schemeClr val="accent1"/>
              </a:buClr>
              <a:buSzPts val="1400"/>
              <a:buFont typeface="Verdana"/>
              <a:buChar char="◦"/>
              <a:defRPr sz="1400" b="0" i="0" u="none" strike="noStrike" cap="none">
                <a:solidFill>
                  <a:srgbClr val="000000"/>
                </a:solidFill>
                <a:latin typeface="Arial"/>
                <a:ea typeface="Arial"/>
                <a:cs typeface="Arial"/>
                <a:sym typeface="Arial"/>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3pPr>
            <a:lvl4pPr marL="1828800" marR="0" lvl="3" indent="-317500" algn="l">
              <a:lnSpc>
                <a:spcPct val="100000"/>
              </a:lnSpc>
              <a:spcBef>
                <a:spcPts val="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4pPr>
            <a:lvl5pPr marL="2286000" marR="0" lvl="4" indent="-317500" algn="l">
              <a:lnSpc>
                <a:spcPct val="100000"/>
              </a:lnSpc>
              <a:spcBef>
                <a:spcPts val="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5pPr>
            <a:lvl6pPr marL="2743200" marR="0" lvl="5"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6pPr>
            <a:lvl7pPr marL="3200400" marR="0" lvl="6"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7pPr>
            <a:lvl8pPr marL="3657600" marR="0" lvl="7"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8pPr>
            <a:lvl9pPr marL="4114800" marR="0" lvl="8"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9pPr>
          </a:lstStyle>
          <a:p>
            <a:endParaRPr/>
          </a:p>
        </p:txBody>
      </p:sp>
      <p:sp>
        <p:nvSpPr>
          <p:cNvPr id="170" name="Google Shape;170;p47"/>
          <p:cNvSpPr txBox="1">
            <a:spLocks noGrp="1"/>
          </p:cNvSpPr>
          <p:nvPr>
            <p:ph type="body" idx="2"/>
          </p:nvPr>
        </p:nvSpPr>
        <p:spPr>
          <a:xfrm>
            <a:off x="4648200" y="1481328"/>
            <a:ext cx="4038598" cy="4525963"/>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1pPr>
            <a:lvl2pPr marL="914400" marR="0" lvl="1" indent="-317500" algn="l">
              <a:lnSpc>
                <a:spcPct val="100000"/>
              </a:lnSpc>
              <a:spcBef>
                <a:spcPts val="0"/>
              </a:spcBef>
              <a:spcAft>
                <a:spcPts val="0"/>
              </a:spcAft>
              <a:buClr>
                <a:schemeClr val="accent1"/>
              </a:buClr>
              <a:buSzPts val="1400"/>
              <a:buFont typeface="Verdana"/>
              <a:buChar char="◦"/>
              <a:defRPr sz="1400" b="0" i="0" u="none" strike="noStrike" cap="none">
                <a:solidFill>
                  <a:srgbClr val="000000"/>
                </a:solidFill>
                <a:latin typeface="Arial"/>
                <a:ea typeface="Arial"/>
                <a:cs typeface="Arial"/>
                <a:sym typeface="Arial"/>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3pPr>
            <a:lvl4pPr marL="1828800" marR="0" lvl="3" indent="-317500" algn="l">
              <a:lnSpc>
                <a:spcPct val="100000"/>
              </a:lnSpc>
              <a:spcBef>
                <a:spcPts val="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4pPr>
            <a:lvl5pPr marL="2286000" marR="0" lvl="4" indent="-317500" algn="l">
              <a:lnSpc>
                <a:spcPct val="100000"/>
              </a:lnSpc>
              <a:spcBef>
                <a:spcPts val="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5pPr>
            <a:lvl6pPr marL="2743200" marR="0" lvl="5"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6pPr>
            <a:lvl7pPr marL="3200400" marR="0" lvl="6"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7pPr>
            <a:lvl8pPr marL="3657600" marR="0" lvl="7"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8pPr>
            <a:lvl9pPr marL="4114800" marR="0" lvl="8"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9pPr>
          </a:lstStyle>
          <a:p>
            <a:endParaRPr/>
          </a:p>
        </p:txBody>
      </p:sp>
      <p:sp>
        <p:nvSpPr>
          <p:cNvPr id="171" name="Google Shape;171;p47"/>
          <p:cNvSpPr txBox="1">
            <a:spLocks noGrp="1"/>
          </p:cNvSpPr>
          <p:nvPr>
            <p:ph type="dt" idx="10"/>
          </p:nvPr>
        </p:nvSpPr>
        <p:spPr>
          <a:xfrm>
            <a:off x="6727033" y="6407945"/>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2" name="Google Shape;172;p47"/>
          <p:cNvSpPr txBox="1">
            <a:spLocks noGrp="1"/>
          </p:cNvSpPr>
          <p:nvPr>
            <p:ph type="ftr" idx="11"/>
          </p:nvPr>
        </p:nvSpPr>
        <p:spPr>
          <a:xfrm>
            <a:off x="4380072" y="6407945"/>
            <a:ext cx="2350681" cy="365124"/>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3" name="Google Shape;173;p47"/>
          <p:cNvSpPr txBox="1">
            <a:spLocks noGrp="1"/>
          </p:cNvSpPr>
          <p:nvPr>
            <p:ph type="sldNum" idx="12"/>
          </p:nvPr>
        </p:nvSpPr>
        <p:spPr>
          <a:xfrm>
            <a:off x="8647272" y="6407945"/>
            <a:ext cx="365759" cy="365124"/>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74" name="Google Shape;174;p47"/>
          <p:cNvSpPr txBox="1">
            <a:spLocks noGrp="1"/>
          </p:cNvSpPr>
          <p:nvPr>
            <p:ph type="title"/>
          </p:nvPr>
        </p:nvSpPr>
        <p:spPr>
          <a:xfrm>
            <a:off x="457200" y="274636"/>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lt2"/>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800"/>
              <a:buNone/>
              <a:defRPr sz="1800"/>
            </a:lvl3pPr>
            <a:lvl4pPr marR="0" lvl="3" algn="l">
              <a:lnSpc>
                <a:spcPct val="100000"/>
              </a:lnSpc>
              <a:spcBef>
                <a:spcPts val="0"/>
              </a:spcBef>
              <a:spcAft>
                <a:spcPts val="0"/>
              </a:spcAft>
              <a:buSzPts val="1800"/>
              <a:buNone/>
              <a:defRPr sz="1800"/>
            </a:lvl4pPr>
            <a:lvl5pPr marR="0" lvl="4" algn="l">
              <a:lnSpc>
                <a:spcPct val="100000"/>
              </a:lnSpc>
              <a:spcBef>
                <a:spcPts val="0"/>
              </a:spcBef>
              <a:spcAft>
                <a:spcPts val="0"/>
              </a:spcAft>
              <a:buSzPts val="1800"/>
              <a:buNone/>
              <a:defRPr sz="1800"/>
            </a:lvl5pPr>
            <a:lvl6pPr marR="0" lvl="5" algn="l">
              <a:lnSpc>
                <a:spcPct val="100000"/>
              </a:lnSpc>
              <a:spcBef>
                <a:spcPts val="0"/>
              </a:spcBef>
              <a:spcAft>
                <a:spcPts val="0"/>
              </a:spcAft>
              <a:buSzPts val="1800"/>
              <a:buNone/>
              <a:defRPr sz="1800"/>
            </a:lvl6pPr>
            <a:lvl7pPr marR="0" lvl="6" algn="l">
              <a:lnSpc>
                <a:spcPct val="100000"/>
              </a:lnSpc>
              <a:spcBef>
                <a:spcPts val="0"/>
              </a:spcBef>
              <a:spcAft>
                <a:spcPts val="0"/>
              </a:spcAft>
              <a:buSzPts val="1800"/>
              <a:buNone/>
              <a:defRPr sz="1800"/>
            </a:lvl7pPr>
            <a:lvl8pPr marR="0" lvl="7" algn="l">
              <a:lnSpc>
                <a:spcPct val="100000"/>
              </a:lnSpc>
              <a:spcBef>
                <a:spcPts val="0"/>
              </a:spcBef>
              <a:spcAft>
                <a:spcPts val="0"/>
              </a:spcAft>
              <a:buSzPts val="1800"/>
              <a:buNone/>
              <a:defRPr sz="1800"/>
            </a:lvl8pPr>
            <a:lvl9pPr marR="0" lvl="8" algn="l">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rotWithShape="1">
          <a:blip r:embed="rId2">
            <a:alphaModFix/>
          </a:blip>
          <a:tile tx="0" ty="0" sx="50000" sy="50000" flip="none" algn="tl"/>
        </a:blipFill>
        <a:effectLst/>
      </p:bgPr>
    </p:bg>
    <p:spTree>
      <p:nvGrpSpPr>
        <p:cNvPr id="1" name="Shape 175"/>
        <p:cNvGrpSpPr/>
        <p:nvPr/>
      </p:nvGrpSpPr>
      <p:grpSpPr>
        <a:xfrm>
          <a:off x="0" y="0"/>
          <a:ext cx="0" cy="0"/>
          <a:chOff x="0" y="0"/>
          <a:chExt cx="0" cy="0"/>
        </a:xfrm>
      </p:grpSpPr>
      <p:sp>
        <p:nvSpPr>
          <p:cNvPr id="176" name="Google Shape;176;p48"/>
          <p:cNvSpPr txBox="1">
            <a:spLocks noGrp="1"/>
          </p:cNvSpPr>
          <p:nvPr>
            <p:ph type="title"/>
          </p:nvPr>
        </p:nvSpPr>
        <p:spPr>
          <a:xfrm>
            <a:off x="457200" y="273049"/>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800"/>
              <a:buNone/>
              <a:defRPr sz="1800"/>
            </a:lvl3pPr>
            <a:lvl4pPr marR="0" lvl="3" algn="l">
              <a:lnSpc>
                <a:spcPct val="100000"/>
              </a:lnSpc>
              <a:spcBef>
                <a:spcPts val="0"/>
              </a:spcBef>
              <a:spcAft>
                <a:spcPts val="0"/>
              </a:spcAft>
              <a:buSzPts val="1800"/>
              <a:buNone/>
              <a:defRPr sz="1800"/>
            </a:lvl4pPr>
            <a:lvl5pPr marR="0" lvl="4" algn="l">
              <a:lnSpc>
                <a:spcPct val="100000"/>
              </a:lnSpc>
              <a:spcBef>
                <a:spcPts val="0"/>
              </a:spcBef>
              <a:spcAft>
                <a:spcPts val="0"/>
              </a:spcAft>
              <a:buSzPts val="1800"/>
              <a:buNone/>
              <a:defRPr sz="1800"/>
            </a:lvl5pPr>
            <a:lvl6pPr marR="0" lvl="5" algn="l">
              <a:lnSpc>
                <a:spcPct val="100000"/>
              </a:lnSpc>
              <a:spcBef>
                <a:spcPts val="0"/>
              </a:spcBef>
              <a:spcAft>
                <a:spcPts val="0"/>
              </a:spcAft>
              <a:buSzPts val="1800"/>
              <a:buNone/>
              <a:defRPr sz="1800"/>
            </a:lvl6pPr>
            <a:lvl7pPr marR="0" lvl="6" algn="l">
              <a:lnSpc>
                <a:spcPct val="100000"/>
              </a:lnSpc>
              <a:spcBef>
                <a:spcPts val="0"/>
              </a:spcBef>
              <a:spcAft>
                <a:spcPts val="0"/>
              </a:spcAft>
              <a:buSzPts val="1800"/>
              <a:buNone/>
              <a:defRPr sz="1800"/>
            </a:lvl7pPr>
            <a:lvl8pPr marR="0" lvl="7" algn="l">
              <a:lnSpc>
                <a:spcPct val="100000"/>
              </a:lnSpc>
              <a:spcBef>
                <a:spcPts val="0"/>
              </a:spcBef>
              <a:spcAft>
                <a:spcPts val="0"/>
              </a:spcAft>
              <a:buSzPts val="1800"/>
              <a:buNone/>
              <a:defRPr sz="1800"/>
            </a:lvl8pPr>
            <a:lvl9pPr marR="0" lvl="8" algn="l">
              <a:lnSpc>
                <a:spcPct val="100000"/>
              </a:lnSpc>
              <a:spcBef>
                <a:spcPts val="0"/>
              </a:spcBef>
              <a:spcAft>
                <a:spcPts val="0"/>
              </a:spcAft>
              <a:buSzPts val="1800"/>
              <a:buNone/>
              <a:defRPr sz="1800"/>
            </a:lvl9pPr>
          </a:lstStyle>
          <a:p>
            <a:endParaRPr/>
          </a:p>
        </p:txBody>
      </p:sp>
      <p:sp>
        <p:nvSpPr>
          <p:cNvPr id="177" name="Google Shape;177;p48"/>
          <p:cNvSpPr txBox="1">
            <a:spLocks noGrp="1"/>
          </p:cNvSpPr>
          <p:nvPr>
            <p:ph type="body" idx="1"/>
          </p:nvPr>
        </p:nvSpPr>
        <p:spPr>
          <a:xfrm>
            <a:off x="457201" y="5410200"/>
            <a:ext cx="4040187" cy="762000"/>
          </a:xfrm>
          <a:prstGeom prst="rect">
            <a:avLst/>
          </a:prstGeom>
          <a:solidFill>
            <a:schemeClr val="accent1"/>
          </a:solidFill>
          <a:ln w="9650" cap="flat" cmpd="sng">
            <a:solidFill>
              <a:schemeClr val="accent1"/>
            </a:solidFill>
            <a:prstDash val="solid"/>
            <a:miter lim="8000"/>
            <a:headEnd type="none" w="sm" len="sm"/>
            <a:tailEnd type="none" w="sm" len="sm"/>
          </a:ln>
        </p:spPr>
        <p:txBody>
          <a:bodyPr spcFirstLastPara="1" wrap="square" lIns="91425" tIns="91425" rIns="91425" bIns="91425" anchor="ctr" anchorCtr="0">
            <a:noAutofit/>
          </a:bodyPr>
          <a:lstStyle>
            <a:lvl1pPr marL="457200" marR="0" lvl="0" indent="-228600" algn="l">
              <a:lnSpc>
                <a:spcPct val="100000"/>
              </a:lnSpc>
              <a:spcBef>
                <a:spcPts val="0"/>
              </a:spcBef>
              <a:spcAft>
                <a:spcPts val="0"/>
              </a:spcAft>
              <a:buClr>
                <a:schemeClr val="lt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100000"/>
              </a:lnSpc>
              <a:spcBef>
                <a:spcPts val="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100000"/>
              </a:lnSpc>
              <a:spcBef>
                <a:spcPts val="0"/>
              </a:spcBef>
              <a:spcAft>
                <a:spcPts val="0"/>
              </a:spcAft>
              <a:buClr>
                <a:schemeClr val="accent2"/>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100000"/>
              </a:lnSpc>
              <a:spcBef>
                <a:spcPts val="0"/>
              </a:spcBef>
              <a:spcAft>
                <a:spcPts val="0"/>
              </a:spcAft>
              <a:buClr>
                <a:schemeClr val="accent2"/>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100000"/>
              </a:lnSpc>
              <a:spcBef>
                <a:spcPts val="0"/>
              </a:spcBef>
              <a:spcAft>
                <a:spcPts val="0"/>
              </a:spcAft>
              <a:buClr>
                <a:schemeClr val="accent2"/>
              </a:buClr>
              <a:buSzPts val="1400"/>
              <a:buFont typeface="Calibri"/>
              <a:buNone/>
              <a:defRPr sz="1400" b="0" i="0" u="none" strike="noStrike" cap="none">
                <a:solidFill>
                  <a:srgbClr val="000000"/>
                </a:solidFill>
                <a:latin typeface="Arial"/>
                <a:ea typeface="Arial"/>
                <a:cs typeface="Arial"/>
                <a:sym typeface="Arial"/>
              </a:defRPr>
            </a:lvl5pPr>
            <a:lvl6pPr marL="2743200" marR="0" lvl="5"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6pPr>
            <a:lvl7pPr marL="3200400" marR="0" lvl="6"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7pPr>
            <a:lvl8pPr marL="3657600" marR="0" lvl="7"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8pPr>
            <a:lvl9pPr marL="4114800" marR="0" lvl="8"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9pPr>
          </a:lstStyle>
          <a:p>
            <a:endParaRPr/>
          </a:p>
        </p:txBody>
      </p:sp>
      <p:sp>
        <p:nvSpPr>
          <p:cNvPr id="178" name="Google Shape;178;p48"/>
          <p:cNvSpPr txBox="1">
            <a:spLocks noGrp="1"/>
          </p:cNvSpPr>
          <p:nvPr>
            <p:ph type="body" idx="2"/>
          </p:nvPr>
        </p:nvSpPr>
        <p:spPr>
          <a:xfrm>
            <a:off x="4645027" y="5410200"/>
            <a:ext cx="4041773" cy="762000"/>
          </a:xfrm>
          <a:prstGeom prst="rect">
            <a:avLst/>
          </a:prstGeom>
          <a:solidFill>
            <a:schemeClr val="accent1"/>
          </a:solidFill>
          <a:ln w="9650" cap="flat" cmpd="sng">
            <a:solidFill>
              <a:schemeClr val="accent1"/>
            </a:solidFill>
            <a:prstDash val="solid"/>
            <a:miter lim="8000"/>
            <a:headEnd type="none" w="sm" len="sm"/>
            <a:tailEnd type="none" w="sm" len="sm"/>
          </a:ln>
        </p:spPr>
        <p:txBody>
          <a:bodyPr spcFirstLastPara="1" wrap="square" lIns="91425" tIns="91425" rIns="91425" bIns="91425" anchor="ctr" anchorCtr="0">
            <a:noAutofit/>
          </a:bodyPr>
          <a:lstStyle>
            <a:lvl1pPr marL="457200" marR="0" lvl="0" indent="-228600" algn="l">
              <a:lnSpc>
                <a:spcPct val="100000"/>
              </a:lnSpc>
              <a:spcBef>
                <a:spcPts val="0"/>
              </a:spcBef>
              <a:spcAft>
                <a:spcPts val="0"/>
              </a:spcAft>
              <a:buClr>
                <a:schemeClr val="lt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100000"/>
              </a:lnSpc>
              <a:spcBef>
                <a:spcPts val="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100000"/>
              </a:lnSpc>
              <a:spcBef>
                <a:spcPts val="0"/>
              </a:spcBef>
              <a:spcAft>
                <a:spcPts val="0"/>
              </a:spcAft>
              <a:buClr>
                <a:schemeClr val="accent2"/>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100000"/>
              </a:lnSpc>
              <a:spcBef>
                <a:spcPts val="0"/>
              </a:spcBef>
              <a:spcAft>
                <a:spcPts val="0"/>
              </a:spcAft>
              <a:buClr>
                <a:schemeClr val="accent2"/>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100000"/>
              </a:lnSpc>
              <a:spcBef>
                <a:spcPts val="0"/>
              </a:spcBef>
              <a:spcAft>
                <a:spcPts val="0"/>
              </a:spcAft>
              <a:buClr>
                <a:schemeClr val="accent2"/>
              </a:buClr>
              <a:buSzPts val="1400"/>
              <a:buFont typeface="Calibri"/>
              <a:buNone/>
              <a:defRPr sz="1400" b="0" i="0" u="none" strike="noStrike" cap="none">
                <a:solidFill>
                  <a:srgbClr val="000000"/>
                </a:solidFill>
                <a:latin typeface="Arial"/>
                <a:ea typeface="Arial"/>
                <a:cs typeface="Arial"/>
                <a:sym typeface="Arial"/>
              </a:defRPr>
            </a:lvl5pPr>
            <a:lvl6pPr marL="2743200" marR="0" lvl="5"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6pPr>
            <a:lvl7pPr marL="3200400" marR="0" lvl="6"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7pPr>
            <a:lvl8pPr marL="3657600" marR="0" lvl="7"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8pPr>
            <a:lvl9pPr marL="4114800" marR="0" lvl="8"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9pPr>
          </a:lstStyle>
          <a:p>
            <a:endParaRPr/>
          </a:p>
        </p:txBody>
      </p:sp>
      <p:sp>
        <p:nvSpPr>
          <p:cNvPr id="179" name="Google Shape;179;p48"/>
          <p:cNvSpPr txBox="1">
            <a:spLocks noGrp="1"/>
          </p:cNvSpPr>
          <p:nvPr>
            <p:ph type="body" idx="3"/>
          </p:nvPr>
        </p:nvSpPr>
        <p:spPr>
          <a:xfrm>
            <a:off x="457201" y="1444294"/>
            <a:ext cx="4040187" cy="3941761"/>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1pPr>
            <a:lvl2pPr marL="914400" marR="0" lvl="1" indent="-317500" algn="l">
              <a:lnSpc>
                <a:spcPct val="100000"/>
              </a:lnSpc>
              <a:spcBef>
                <a:spcPts val="0"/>
              </a:spcBef>
              <a:spcAft>
                <a:spcPts val="0"/>
              </a:spcAft>
              <a:buClr>
                <a:schemeClr val="accent1"/>
              </a:buClr>
              <a:buSzPts val="1400"/>
              <a:buFont typeface="Verdana"/>
              <a:buChar char="◦"/>
              <a:defRPr sz="1400" b="0" i="0" u="none" strike="noStrike" cap="none">
                <a:solidFill>
                  <a:srgbClr val="000000"/>
                </a:solidFill>
                <a:latin typeface="Arial"/>
                <a:ea typeface="Arial"/>
                <a:cs typeface="Arial"/>
                <a:sym typeface="Arial"/>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3pPr>
            <a:lvl4pPr marL="1828800" marR="0" lvl="3" indent="-317500" algn="l">
              <a:lnSpc>
                <a:spcPct val="100000"/>
              </a:lnSpc>
              <a:spcBef>
                <a:spcPts val="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4pPr>
            <a:lvl5pPr marL="2286000" marR="0" lvl="4" indent="-317500" algn="l">
              <a:lnSpc>
                <a:spcPct val="100000"/>
              </a:lnSpc>
              <a:spcBef>
                <a:spcPts val="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5pPr>
            <a:lvl6pPr marL="2743200" marR="0" lvl="5"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6pPr>
            <a:lvl7pPr marL="3200400" marR="0" lvl="6"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7pPr>
            <a:lvl8pPr marL="3657600" marR="0" lvl="7"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8pPr>
            <a:lvl9pPr marL="4114800" marR="0" lvl="8"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9pPr>
          </a:lstStyle>
          <a:p>
            <a:endParaRPr/>
          </a:p>
        </p:txBody>
      </p:sp>
      <p:sp>
        <p:nvSpPr>
          <p:cNvPr id="180" name="Google Shape;180;p48"/>
          <p:cNvSpPr txBox="1">
            <a:spLocks noGrp="1"/>
          </p:cNvSpPr>
          <p:nvPr>
            <p:ph type="body" idx="4"/>
          </p:nvPr>
        </p:nvSpPr>
        <p:spPr>
          <a:xfrm>
            <a:off x="4645026" y="1444294"/>
            <a:ext cx="4041773" cy="3941761"/>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1pPr>
            <a:lvl2pPr marL="914400" marR="0" lvl="1" indent="-317500" algn="l">
              <a:lnSpc>
                <a:spcPct val="100000"/>
              </a:lnSpc>
              <a:spcBef>
                <a:spcPts val="0"/>
              </a:spcBef>
              <a:spcAft>
                <a:spcPts val="0"/>
              </a:spcAft>
              <a:buClr>
                <a:schemeClr val="accent1"/>
              </a:buClr>
              <a:buSzPts val="1400"/>
              <a:buFont typeface="Verdana"/>
              <a:buChar char="◦"/>
              <a:defRPr sz="1400" b="0" i="0" u="none" strike="noStrike" cap="none">
                <a:solidFill>
                  <a:srgbClr val="000000"/>
                </a:solidFill>
                <a:latin typeface="Arial"/>
                <a:ea typeface="Arial"/>
                <a:cs typeface="Arial"/>
                <a:sym typeface="Arial"/>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3pPr>
            <a:lvl4pPr marL="1828800" marR="0" lvl="3" indent="-317500" algn="l">
              <a:lnSpc>
                <a:spcPct val="100000"/>
              </a:lnSpc>
              <a:spcBef>
                <a:spcPts val="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4pPr>
            <a:lvl5pPr marL="2286000" marR="0" lvl="4" indent="-317500" algn="l">
              <a:lnSpc>
                <a:spcPct val="100000"/>
              </a:lnSpc>
              <a:spcBef>
                <a:spcPts val="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5pPr>
            <a:lvl6pPr marL="2743200" marR="0" lvl="5"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6pPr>
            <a:lvl7pPr marL="3200400" marR="0" lvl="6"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7pPr>
            <a:lvl8pPr marL="3657600" marR="0" lvl="7"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8pPr>
            <a:lvl9pPr marL="4114800" marR="0" lvl="8"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9pPr>
          </a:lstStyle>
          <a:p>
            <a:endParaRPr/>
          </a:p>
        </p:txBody>
      </p:sp>
      <p:sp>
        <p:nvSpPr>
          <p:cNvPr id="181" name="Google Shape;181;p48"/>
          <p:cNvSpPr txBox="1">
            <a:spLocks noGrp="1"/>
          </p:cNvSpPr>
          <p:nvPr>
            <p:ph type="dt" idx="10"/>
          </p:nvPr>
        </p:nvSpPr>
        <p:spPr>
          <a:xfrm>
            <a:off x="6727033" y="6407945"/>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2" name="Google Shape;182;p48"/>
          <p:cNvSpPr txBox="1">
            <a:spLocks noGrp="1"/>
          </p:cNvSpPr>
          <p:nvPr>
            <p:ph type="ftr" idx="11"/>
          </p:nvPr>
        </p:nvSpPr>
        <p:spPr>
          <a:xfrm>
            <a:off x="4380072" y="6407945"/>
            <a:ext cx="2350681" cy="365124"/>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3" name="Google Shape;183;p48"/>
          <p:cNvSpPr txBox="1">
            <a:spLocks noGrp="1"/>
          </p:cNvSpPr>
          <p:nvPr>
            <p:ph type="sldNum" idx="12"/>
          </p:nvPr>
        </p:nvSpPr>
        <p:spPr>
          <a:xfrm>
            <a:off x="8647272" y="6407945"/>
            <a:ext cx="365759" cy="365124"/>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B2B2B2"/>
            </a:gs>
            <a:gs pos="40000">
              <a:srgbClr val="9F9F9F"/>
            </a:gs>
            <a:gs pos="100000">
              <a:schemeClr val="dk1"/>
            </a:gs>
          </a:gsLst>
          <a:path path="circle">
            <a:fillToRect l="100000" b="100000"/>
          </a:path>
          <a:tileRect t="-100000" r="-100000"/>
        </a:gradFill>
        <a:effectLst/>
      </p:bgPr>
    </p:bg>
    <p:spTree>
      <p:nvGrpSpPr>
        <p:cNvPr id="1" name="Shape 184"/>
        <p:cNvGrpSpPr/>
        <p:nvPr/>
      </p:nvGrpSpPr>
      <p:grpSpPr>
        <a:xfrm>
          <a:off x="0" y="0"/>
          <a:ext cx="0" cy="0"/>
          <a:chOff x="0" y="0"/>
          <a:chExt cx="0" cy="0"/>
        </a:xfrm>
      </p:grpSpPr>
      <p:sp>
        <p:nvSpPr>
          <p:cNvPr id="185" name="Google Shape;185;p49"/>
          <p:cNvSpPr txBox="1">
            <a:spLocks noGrp="1"/>
          </p:cNvSpPr>
          <p:nvPr>
            <p:ph type="dt" idx="10"/>
          </p:nvPr>
        </p:nvSpPr>
        <p:spPr>
          <a:xfrm>
            <a:off x="6727033" y="6407945"/>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6" name="Google Shape;186;p49"/>
          <p:cNvSpPr txBox="1">
            <a:spLocks noGrp="1"/>
          </p:cNvSpPr>
          <p:nvPr>
            <p:ph type="ftr" idx="11"/>
          </p:nvPr>
        </p:nvSpPr>
        <p:spPr>
          <a:xfrm>
            <a:off x="4380072" y="6407945"/>
            <a:ext cx="2350681" cy="365124"/>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7" name="Google Shape;187;p49"/>
          <p:cNvSpPr txBox="1">
            <a:spLocks noGrp="1"/>
          </p:cNvSpPr>
          <p:nvPr>
            <p:ph type="sldNum" idx="12"/>
          </p:nvPr>
        </p:nvSpPr>
        <p:spPr>
          <a:xfrm>
            <a:off x="8647272" y="6407945"/>
            <a:ext cx="365759" cy="365124"/>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88" name="Google Shape;188;p49"/>
          <p:cNvSpPr txBox="1">
            <a:spLocks noGrp="1"/>
          </p:cNvSpPr>
          <p:nvPr>
            <p:ph type="title"/>
          </p:nvPr>
        </p:nvSpPr>
        <p:spPr>
          <a:xfrm>
            <a:off x="457200" y="274636"/>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lt2"/>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800"/>
              <a:buNone/>
              <a:defRPr sz="1800"/>
            </a:lvl3pPr>
            <a:lvl4pPr marR="0" lvl="3" algn="l">
              <a:lnSpc>
                <a:spcPct val="100000"/>
              </a:lnSpc>
              <a:spcBef>
                <a:spcPts val="0"/>
              </a:spcBef>
              <a:spcAft>
                <a:spcPts val="0"/>
              </a:spcAft>
              <a:buSzPts val="1800"/>
              <a:buNone/>
              <a:defRPr sz="1800"/>
            </a:lvl4pPr>
            <a:lvl5pPr marR="0" lvl="4" algn="l">
              <a:lnSpc>
                <a:spcPct val="100000"/>
              </a:lnSpc>
              <a:spcBef>
                <a:spcPts val="0"/>
              </a:spcBef>
              <a:spcAft>
                <a:spcPts val="0"/>
              </a:spcAft>
              <a:buSzPts val="1800"/>
              <a:buNone/>
              <a:defRPr sz="1800"/>
            </a:lvl5pPr>
            <a:lvl6pPr marR="0" lvl="5" algn="l">
              <a:lnSpc>
                <a:spcPct val="100000"/>
              </a:lnSpc>
              <a:spcBef>
                <a:spcPts val="0"/>
              </a:spcBef>
              <a:spcAft>
                <a:spcPts val="0"/>
              </a:spcAft>
              <a:buSzPts val="1800"/>
              <a:buNone/>
              <a:defRPr sz="1800"/>
            </a:lvl6pPr>
            <a:lvl7pPr marR="0" lvl="6" algn="l">
              <a:lnSpc>
                <a:spcPct val="100000"/>
              </a:lnSpc>
              <a:spcBef>
                <a:spcPts val="0"/>
              </a:spcBef>
              <a:spcAft>
                <a:spcPts val="0"/>
              </a:spcAft>
              <a:buSzPts val="1800"/>
              <a:buNone/>
              <a:defRPr sz="1800"/>
            </a:lvl7pPr>
            <a:lvl8pPr marR="0" lvl="7" algn="l">
              <a:lnSpc>
                <a:spcPct val="100000"/>
              </a:lnSpc>
              <a:spcBef>
                <a:spcPts val="0"/>
              </a:spcBef>
              <a:spcAft>
                <a:spcPts val="0"/>
              </a:spcAft>
              <a:buSzPts val="1800"/>
              <a:buNone/>
              <a:defRPr sz="1800"/>
            </a:lvl8pPr>
            <a:lvl9pPr marR="0" lvl="8" algn="l">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9"/>
        <p:cNvGrpSpPr/>
        <p:nvPr/>
      </p:nvGrpSpPr>
      <p:grpSpPr>
        <a:xfrm>
          <a:off x="0" y="0"/>
          <a:ext cx="0" cy="0"/>
          <a:chOff x="0" y="0"/>
          <a:chExt cx="0" cy="0"/>
        </a:xfrm>
      </p:grpSpPr>
      <p:sp>
        <p:nvSpPr>
          <p:cNvPr id="190" name="Google Shape;190;p50"/>
          <p:cNvSpPr txBox="1">
            <a:spLocks noGrp="1"/>
          </p:cNvSpPr>
          <p:nvPr>
            <p:ph type="dt" idx="10"/>
          </p:nvPr>
        </p:nvSpPr>
        <p:spPr>
          <a:xfrm>
            <a:off x="6727033" y="6407945"/>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1" name="Google Shape;191;p50"/>
          <p:cNvSpPr txBox="1">
            <a:spLocks noGrp="1"/>
          </p:cNvSpPr>
          <p:nvPr>
            <p:ph type="ftr" idx="11"/>
          </p:nvPr>
        </p:nvSpPr>
        <p:spPr>
          <a:xfrm>
            <a:off x="4380072" y="6407945"/>
            <a:ext cx="2350681" cy="365124"/>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2" name="Google Shape;192;p50"/>
          <p:cNvSpPr txBox="1">
            <a:spLocks noGrp="1"/>
          </p:cNvSpPr>
          <p:nvPr>
            <p:ph type="sldNum" idx="12"/>
          </p:nvPr>
        </p:nvSpPr>
        <p:spPr>
          <a:xfrm>
            <a:off x="8647272" y="6407945"/>
            <a:ext cx="365759" cy="365124"/>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rotWithShape="1">
          <a:blip r:embed="rId2">
            <a:alphaModFix/>
          </a:blip>
          <a:tile tx="0" ty="0" sx="50000" sy="50000" flip="none" algn="tl"/>
        </a:blipFill>
        <a:effectLst/>
      </p:bgPr>
    </p:bg>
    <p:spTree>
      <p:nvGrpSpPr>
        <p:cNvPr id="1" name="Shape 193"/>
        <p:cNvGrpSpPr/>
        <p:nvPr/>
      </p:nvGrpSpPr>
      <p:grpSpPr>
        <a:xfrm>
          <a:off x="0" y="0"/>
          <a:ext cx="0" cy="0"/>
          <a:chOff x="0" y="0"/>
          <a:chExt cx="0" cy="0"/>
        </a:xfrm>
      </p:grpSpPr>
      <p:sp>
        <p:nvSpPr>
          <p:cNvPr id="194" name="Google Shape;194;p51"/>
          <p:cNvSpPr txBox="1">
            <a:spLocks noGrp="1"/>
          </p:cNvSpPr>
          <p:nvPr>
            <p:ph type="title"/>
          </p:nvPr>
        </p:nvSpPr>
        <p:spPr>
          <a:xfrm>
            <a:off x="914401" y="4876800"/>
            <a:ext cx="7481775" cy="457200"/>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800"/>
              <a:buNone/>
              <a:defRPr sz="1800"/>
            </a:lvl3pPr>
            <a:lvl4pPr marR="0" lvl="3" algn="l">
              <a:lnSpc>
                <a:spcPct val="100000"/>
              </a:lnSpc>
              <a:spcBef>
                <a:spcPts val="0"/>
              </a:spcBef>
              <a:spcAft>
                <a:spcPts val="0"/>
              </a:spcAft>
              <a:buSzPts val="1800"/>
              <a:buNone/>
              <a:defRPr sz="1800"/>
            </a:lvl4pPr>
            <a:lvl5pPr marR="0" lvl="4" algn="l">
              <a:lnSpc>
                <a:spcPct val="100000"/>
              </a:lnSpc>
              <a:spcBef>
                <a:spcPts val="0"/>
              </a:spcBef>
              <a:spcAft>
                <a:spcPts val="0"/>
              </a:spcAft>
              <a:buSzPts val="1800"/>
              <a:buNone/>
              <a:defRPr sz="1800"/>
            </a:lvl5pPr>
            <a:lvl6pPr marR="0" lvl="5" algn="l">
              <a:lnSpc>
                <a:spcPct val="100000"/>
              </a:lnSpc>
              <a:spcBef>
                <a:spcPts val="0"/>
              </a:spcBef>
              <a:spcAft>
                <a:spcPts val="0"/>
              </a:spcAft>
              <a:buSzPts val="1800"/>
              <a:buNone/>
              <a:defRPr sz="1800"/>
            </a:lvl6pPr>
            <a:lvl7pPr marR="0" lvl="6" algn="l">
              <a:lnSpc>
                <a:spcPct val="100000"/>
              </a:lnSpc>
              <a:spcBef>
                <a:spcPts val="0"/>
              </a:spcBef>
              <a:spcAft>
                <a:spcPts val="0"/>
              </a:spcAft>
              <a:buSzPts val="1800"/>
              <a:buNone/>
              <a:defRPr sz="1800"/>
            </a:lvl7pPr>
            <a:lvl8pPr marR="0" lvl="7" algn="l">
              <a:lnSpc>
                <a:spcPct val="100000"/>
              </a:lnSpc>
              <a:spcBef>
                <a:spcPts val="0"/>
              </a:spcBef>
              <a:spcAft>
                <a:spcPts val="0"/>
              </a:spcAft>
              <a:buSzPts val="1800"/>
              <a:buNone/>
              <a:defRPr sz="1800"/>
            </a:lvl8pPr>
            <a:lvl9pPr marR="0" lvl="8" algn="l">
              <a:lnSpc>
                <a:spcPct val="100000"/>
              </a:lnSpc>
              <a:spcBef>
                <a:spcPts val="0"/>
              </a:spcBef>
              <a:spcAft>
                <a:spcPts val="0"/>
              </a:spcAft>
              <a:buSzPts val="1800"/>
              <a:buNone/>
              <a:defRPr sz="1800"/>
            </a:lvl9pPr>
          </a:lstStyle>
          <a:p>
            <a:endParaRPr/>
          </a:p>
        </p:txBody>
      </p:sp>
      <p:sp>
        <p:nvSpPr>
          <p:cNvPr id="195" name="Google Shape;195;p51"/>
          <p:cNvSpPr txBox="1">
            <a:spLocks noGrp="1"/>
          </p:cNvSpPr>
          <p:nvPr>
            <p:ph type="body" idx="1"/>
          </p:nvPr>
        </p:nvSpPr>
        <p:spPr>
          <a:xfrm>
            <a:off x="4419600" y="5355100"/>
            <a:ext cx="3974592" cy="914400"/>
          </a:xfrm>
          <a:prstGeom prst="rect">
            <a:avLst/>
          </a:prstGeom>
          <a:noFill/>
          <a:ln>
            <a:noFill/>
          </a:ln>
        </p:spPr>
        <p:txBody>
          <a:bodyPr spcFirstLastPara="1" wrap="square" lIns="91425" tIns="91425" rIns="91425" bIns="91425" anchor="t" anchorCtr="0">
            <a:noAutofit/>
          </a:bodyPr>
          <a:lstStyle>
            <a:lvl1pPr marL="457200" marR="0" lvl="0" indent="-228600" algn="r">
              <a:lnSpc>
                <a:spcPct val="100000"/>
              </a:lnSpc>
              <a:spcBef>
                <a:spcPts val="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1pPr>
            <a:lvl2pPr marL="914400" marR="0" lvl="1" indent="-228600" algn="l">
              <a:lnSpc>
                <a:spcPct val="100000"/>
              </a:lnSpc>
              <a:spcBef>
                <a:spcPts val="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2pPr>
            <a:lvl3pPr marL="1371600" marR="0" lvl="2" indent="-228600" algn="l">
              <a:lnSpc>
                <a:spcPct val="100000"/>
              </a:lnSpc>
              <a:spcBef>
                <a:spcPts val="0"/>
              </a:spcBef>
              <a:spcAft>
                <a:spcPts val="0"/>
              </a:spcAft>
              <a:buClr>
                <a:schemeClr val="accent2"/>
              </a:buClr>
              <a:buSzPts val="1400"/>
              <a:buFont typeface="Calibri"/>
              <a:buNone/>
              <a:defRPr sz="1400" b="0" i="0" u="none" strike="noStrike" cap="none">
                <a:solidFill>
                  <a:srgbClr val="000000"/>
                </a:solidFill>
                <a:latin typeface="Arial"/>
                <a:ea typeface="Arial"/>
                <a:cs typeface="Arial"/>
                <a:sym typeface="Arial"/>
              </a:defRPr>
            </a:lvl3pPr>
            <a:lvl4pPr marL="1828800" marR="0" lvl="3" indent="-228600" algn="l">
              <a:lnSpc>
                <a:spcPct val="100000"/>
              </a:lnSpc>
              <a:spcBef>
                <a:spcPts val="0"/>
              </a:spcBef>
              <a:spcAft>
                <a:spcPts val="0"/>
              </a:spcAft>
              <a:buClr>
                <a:schemeClr val="accent2"/>
              </a:buClr>
              <a:buSzPts val="1400"/>
              <a:buFont typeface="Calibri"/>
              <a:buNone/>
              <a:defRPr sz="1400" b="0" i="0" u="none" strike="noStrike" cap="none">
                <a:solidFill>
                  <a:srgbClr val="000000"/>
                </a:solidFill>
                <a:latin typeface="Arial"/>
                <a:ea typeface="Arial"/>
                <a:cs typeface="Arial"/>
                <a:sym typeface="Arial"/>
              </a:defRPr>
            </a:lvl4pPr>
            <a:lvl5pPr marL="2286000" marR="0" lvl="4" indent="-228600" algn="l">
              <a:lnSpc>
                <a:spcPct val="100000"/>
              </a:lnSpc>
              <a:spcBef>
                <a:spcPts val="0"/>
              </a:spcBef>
              <a:spcAft>
                <a:spcPts val="0"/>
              </a:spcAft>
              <a:buClr>
                <a:schemeClr val="accent2"/>
              </a:buClr>
              <a:buSzPts val="1400"/>
              <a:buFont typeface="Calibri"/>
              <a:buNone/>
              <a:defRPr sz="1400" b="0" i="0" u="none" strike="noStrike" cap="none">
                <a:solidFill>
                  <a:srgbClr val="000000"/>
                </a:solidFill>
                <a:latin typeface="Arial"/>
                <a:ea typeface="Arial"/>
                <a:cs typeface="Arial"/>
                <a:sym typeface="Arial"/>
              </a:defRPr>
            </a:lvl5pPr>
            <a:lvl6pPr marL="2743200" marR="0" lvl="5"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6pPr>
            <a:lvl7pPr marL="3200400" marR="0" lvl="6"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7pPr>
            <a:lvl8pPr marL="3657600" marR="0" lvl="7"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8pPr>
            <a:lvl9pPr marL="4114800" marR="0" lvl="8"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9pPr>
          </a:lstStyle>
          <a:p>
            <a:endParaRPr/>
          </a:p>
        </p:txBody>
      </p:sp>
      <p:sp>
        <p:nvSpPr>
          <p:cNvPr id="196" name="Google Shape;196;p51"/>
          <p:cNvSpPr txBox="1">
            <a:spLocks noGrp="1"/>
          </p:cNvSpPr>
          <p:nvPr>
            <p:ph type="body" idx="2"/>
          </p:nvPr>
        </p:nvSpPr>
        <p:spPr>
          <a:xfrm>
            <a:off x="914401" y="274319"/>
            <a:ext cx="7479791" cy="45720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1pPr>
            <a:lvl2pPr marL="914400" marR="0" lvl="1" indent="-317500" algn="l">
              <a:lnSpc>
                <a:spcPct val="100000"/>
              </a:lnSpc>
              <a:spcBef>
                <a:spcPts val="0"/>
              </a:spcBef>
              <a:spcAft>
                <a:spcPts val="0"/>
              </a:spcAft>
              <a:buClr>
                <a:schemeClr val="accent1"/>
              </a:buClr>
              <a:buSzPts val="1400"/>
              <a:buFont typeface="Verdana"/>
              <a:buChar char="◦"/>
              <a:defRPr sz="1400" b="0" i="0" u="none" strike="noStrike" cap="none">
                <a:solidFill>
                  <a:srgbClr val="000000"/>
                </a:solidFill>
                <a:latin typeface="Arial"/>
                <a:ea typeface="Arial"/>
                <a:cs typeface="Arial"/>
                <a:sym typeface="Arial"/>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3pPr>
            <a:lvl4pPr marL="1828800" marR="0" lvl="3" indent="-317500" algn="l">
              <a:lnSpc>
                <a:spcPct val="100000"/>
              </a:lnSpc>
              <a:spcBef>
                <a:spcPts val="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4pPr>
            <a:lvl5pPr marL="2286000" marR="0" lvl="4" indent="-317500" algn="l">
              <a:lnSpc>
                <a:spcPct val="100000"/>
              </a:lnSpc>
              <a:spcBef>
                <a:spcPts val="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5pPr>
            <a:lvl6pPr marL="2743200" marR="0" lvl="5"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6pPr>
            <a:lvl7pPr marL="3200400" marR="0" lvl="6"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7pPr>
            <a:lvl8pPr marL="3657600" marR="0" lvl="7"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8pPr>
            <a:lvl9pPr marL="4114800" marR="0" lvl="8"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9pPr>
          </a:lstStyle>
          <a:p>
            <a:endParaRPr/>
          </a:p>
        </p:txBody>
      </p:sp>
      <p:sp>
        <p:nvSpPr>
          <p:cNvPr id="197" name="Google Shape;197;p51"/>
          <p:cNvSpPr txBox="1">
            <a:spLocks noGrp="1"/>
          </p:cNvSpPr>
          <p:nvPr>
            <p:ph type="dt" idx="10"/>
          </p:nvPr>
        </p:nvSpPr>
        <p:spPr>
          <a:xfrm>
            <a:off x="6727033" y="6407945"/>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8" name="Google Shape;198;p51"/>
          <p:cNvSpPr txBox="1">
            <a:spLocks noGrp="1"/>
          </p:cNvSpPr>
          <p:nvPr>
            <p:ph type="ftr" idx="11"/>
          </p:nvPr>
        </p:nvSpPr>
        <p:spPr>
          <a:xfrm>
            <a:off x="4380072" y="6407945"/>
            <a:ext cx="2350681" cy="365124"/>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9" name="Google Shape;199;p51"/>
          <p:cNvSpPr txBox="1">
            <a:spLocks noGrp="1"/>
          </p:cNvSpPr>
          <p:nvPr>
            <p:ph type="sldNum" idx="12"/>
          </p:nvPr>
        </p:nvSpPr>
        <p:spPr>
          <a:xfrm>
            <a:off x="8647272" y="6407945"/>
            <a:ext cx="365759" cy="365124"/>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gradFill>
          <a:gsLst>
            <a:gs pos="0">
              <a:srgbClr val="B2B2B2"/>
            </a:gs>
            <a:gs pos="40000">
              <a:srgbClr val="9F9F9F"/>
            </a:gs>
            <a:gs pos="100000">
              <a:schemeClr val="dk1"/>
            </a:gs>
          </a:gsLst>
          <a:path path="circle">
            <a:fillToRect l="100000" b="100000"/>
          </a:path>
          <a:tileRect t="-100000" r="-100000"/>
        </a:gradFill>
        <a:effectLst/>
      </p:bgPr>
    </p:bg>
    <p:spTree>
      <p:nvGrpSpPr>
        <p:cNvPr id="1" name="Shape 200"/>
        <p:cNvGrpSpPr/>
        <p:nvPr/>
      </p:nvGrpSpPr>
      <p:grpSpPr>
        <a:xfrm>
          <a:off x="0" y="0"/>
          <a:ext cx="0" cy="0"/>
          <a:chOff x="0" y="0"/>
          <a:chExt cx="0" cy="0"/>
        </a:xfrm>
      </p:grpSpPr>
      <p:sp>
        <p:nvSpPr>
          <p:cNvPr id="201" name="Google Shape;201;p52"/>
          <p:cNvSpPr txBox="1">
            <a:spLocks noGrp="1"/>
          </p:cNvSpPr>
          <p:nvPr>
            <p:ph type="body" idx="1"/>
          </p:nvPr>
        </p:nvSpPr>
        <p:spPr>
          <a:xfrm>
            <a:off x="1141233" y="5443401"/>
            <a:ext cx="7162799" cy="648231"/>
          </a:xfrm>
          <a:prstGeom prst="rect">
            <a:avLst/>
          </a:prstGeom>
          <a:noFill/>
          <a:ln>
            <a:noFill/>
          </a:ln>
        </p:spPr>
        <p:txBody>
          <a:bodyPr spcFirstLastPara="1" wrap="square" lIns="91425" tIns="91425" rIns="91425" bIns="91425" anchor="t" anchorCtr="0">
            <a:noAutofit/>
          </a:bodyPr>
          <a:lstStyle>
            <a:lvl1pPr marL="457200" marR="18288" lvl="0" indent="-228600" algn="r">
              <a:lnSpc>
                <a:spcPct val="100000"/>
              </a:lnSpc>
              <a:spcBef>
                <a:spcPts val="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1pPr>
            <a:lvl2pPr marL="914400" marR="0" lvl="1" indent="-317500" algn="l">
              <a:lnSpc>
                <a:spcPct val="100000"/>
              </a:lnSpc>
              <a:spcBef>
                <a:spcPts val="0"/>
              </a:spcBef>
              <a:spcAft>
                <a:spcPts val="0"/>
              </a:spcAft>
              <a:buClr>
                <a:schemeClr val="accent1"/>
              </a:buClr>
              <a:buSzPts val="1400"/>
              <a:buFont typeface="Verdana"/>
              <a:buChar char="◦"/>
              <a:defRPr sz="1400" b="0" i="0" u="none" strike="noStrike" cap="none">
                <a:solidFill>
                  <a:srgbClr val="000000"/>
                </a:solidFill>
                <a:latin typeface="Arial"/>
                <a:ea typeface="Arial"/>
                <a:cs typeface="Arial"/>
                <a:sym typeface="Arial"/>
              </a:defRPr>
            </a:lvl2pPr>
            <a:lvl3pPr marL="1371600" marR="0" lvl="2" indent="-317500" algn="l">
              <a:lnSpc>
                <a:spcPct val="100000"/>
              </a:lnSpc>
              <a:spcBef>
                <a:spcPts val="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3pPr>
            <a:lvl4pPr marL="1828800" marR="0" lvl="3" indent="-317500" algn="l">
              <a:lnSpc>
                <a:spcPct val="100000"/>
              </a:lnSpc>
              <a:spcBef>
                <a:spcPts val="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4pPr>
            <a:lvl5pPr marL="2286000" marR="0" lvl="4" indent="-317500" algn="l">
              <a:lnSpc>
                <a:spcPct val="100000"/>
              </a:lnSpc>
              <a:spcBef>
                <a:spcPts val="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5pPr>
            <a:lvl6pPr marL="2743200" marR="0" lvl="5"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6pPr>
            <a:lvl7pPr marL="3200400" marR="0" lvl="6"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7pPr>
            <a:lvl8pPr marL="3657600" marR="0" lvl="7"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8pPr>
            <a:lvl9pPr marL="4114800" marR="0" lvl="8" indent="-317500" algn="l">
              <a:lnSpc>
                <a:spcPct val="100000"/>
              </a:lnSpc>
              <a:spcBef>
                <a:spcPts val="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9pPr>
          </a:lstStyle>
          <a:p>
            <a:endParaRPr/>
          </a:p>
        </p:txBody>
      </p:sp>
      <p:sp>
        <p:nvSpPr>
          <p:cNvPr id="202" name="Google Shape;202;p52"/>
          <p:cNvSpPr>
            <a:spLocks noGrp="1"/>
          </p:cNvSpPr>
          <p:nvPr>
            <p:ph type="pic" idx="2"/>
          </p:nvPr>
        </p:nvSpPr>
        <p:spPr>
          <a:xfrm>
            <a:off x="228600" y="189969"/>
            <a:ext cx="8686800" cy="4389119"/>
          </a:xfrm>
          <a:prstGeom prst="rect">
            <a:avLst/>
          </a:prstGeom>
          <a:solidFill>
            <a:schemeClr val="dk2"/>
          </a:solidFill>
          <a:ln w="9525" cap="flat" cmpd="sng">
            <a:solidFill>
              <a:schemeClr val="dk1"/>
            </a:solidFill>
            <a:prstDash val="solid"/>
            <a:round/>
            <a:headEnd type="none" w="sm" len="sm"/>
            <a:tailEnd type="none" w="sm" len="sm"/>
          </a:ln>
        </p:spPr>
      </p:sp>
      <p:sp>
        <p:nvSpPr>
          <p:cNvPr id="203" name="Google Shape;203;p52"/>
          <p:cNvSpPr txBox="1">
            <a:spLocks noGrp="1"/>
          </p:cNvSpPr>
          <p:nvPr>
            <p:ph type="dt" idx="10"/>
          </p:nvPr>
        </p:nvSpPr>
        <p:spPr>
          <a:xfrm>
            <a:off x="6727033" y="6407945"/>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4" name="Google Shape;204;p52"/>
          <p:cNvSpPr txBox="1">
            <a:spLocks noGrp="1"/>
          </p:cNvSpPr>
          <p:nvPr>
            <p:ph type="ftr" idx="11"/>
          </p:nvPr>
        </p:nvSpPr>
        <p:spPr>
          <a:xfrm>
            <a:off x="4380072" y="6407945"/>
            <a:ext cx="2350681" cy="365124"/>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05" name="Google Shape;205;p52"/>
          <p:cNvSpPr txBox="1">
            <a:spLocks noGrp="1"/>
          </p:cNvSpPr>
          <p:nvPr>
            <p:ph type="sldNum" idx="12"/>
          </p:nvPr>
        </p:nvSpPr>
        <p:spPr>
          <a:xfrm>
            <a:off x="8647272" y="6407945"/>
            <a:ext cx="365759" cy="365124"/>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1pPr>
            <a:lvl2pPr marL="0" marR="0" lvl="1"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2pPr>
            <a:lvl3pPr marL="0" marR="0" lvl="2"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3pPr>
            <a:lvl4pPr marL="0" marR="0" lvl="3"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4pPr>
            <a:lvl5pPr marL="0" marR="0" lvl="4"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5pPr>
            <a:lvl6pPr marL="0" marR="0" lvl="5"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6pPr>
            <a:lvl7pPr marL="0" marR="0" lvl="6"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7pPr>
            <a:lvl8pPr marL="0" marR="0" lvl="7"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8pPr>
            <a:lvl9pPr marL="0" marR="0" lvl="8" indent="0" algn="r">
              <a:lnSpc>
                <a:spcPct val="100000"/>
              </a:lnSpc>
              <a:spcBef>
                <a:spcPts val="0"/>
              </a:spcBef>
              <a:spcAft>
                <a:spcPts val="0"/>
              </a:spcAft>
              <a:buClr>
                <a:srgbClr val="FFFFFF"/>
              </a:buClr>
              <a:buSzPts val="250"/>
              <a:buFont typeface="Calibri"/>
              <a:buNone/>
              <a:defRPr sz="100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06" name="Google Shape;206;p52"/>
          <p:cNvSpPr txBox="1">
            <a:spLocks noGrp="1"/>
          </p:cNvSpPr>
          <p:nvPr>
            <p:ph type="title"/>
          </p:nvPr>
        </p:nvSpPr>
        <p:spPr>
          <a:xfrm>
            <a:off x="228601" y="4865120"/>
            <a:ext cx="8075431" cy="562672"/>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0"/>
              </a:spcBef>
              <a:spcAft>
                <a:spcPts val="0"/>
              </a:spcAft>
              <a:buClr>
                <a:schemeClr val="accent1"/>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800"/>
              <a:buNone/>
              <a:defRPr sz="1800"/>
            </a:lvl3pPr>
            <a:lvl4pPr marR="0" lvl="3" algn="l">
              <a:lnSpc>
                <a:spcPct val="100000"/>
              </a:lnSpc>
              <a:spcBef>
                <a:spcPts val="0"/>
              </a:spcBef>
              <a:spcAft>
                <a:spcPts val="0"/>
              </a:spcAft>
              <a:buSzPts val="1800"/>
              <a:buNone/>
              <a:defRPr sz="1800"/>
            </a:lvl4pPr>
            <a:lvl5pPr marR="0" lvl="4" algn="l">
              <a:lnSpc>
                <a:spcPct val="100000"/>
              </a:lnSpc>
              <a:spcBef>
                <a:spcPts val="0"/>
              </a:spcBef>
              <a:spcAft>
                <a:spcPts val="0"/>
              </a:spcAft>
              <a:buSzPts val="1800"/>
              <a:buNone/>
              <a:defRPr sz="1800"/>
            </a:lvl5pPr>
            <a:lvl6pPr marR="0" lvl="5" algn="l">
              <a:lnSpc>
                <a:spcPct val="100000"/>
              </a:lnSpc>
              <a:spcBef>
                <a:spcPts val="0"/>
              </a:spcBef>
              <a:spcAft>
                <a:spcPts val="0"/>
              </a:spcAft>
              <a:buSzPts val="1800"/>
              <a:buNone/>
              <a:defRPr sz="1800"/>
            </a:lvl6pPr>
            <a:lvl7pPr marR="0" lvl="6" algn="l">
              <a:lnSpc>
                <a:spcPct val="100000"/>
              </a:lnSpc>
              <a:spcBef>
                <a:spcPts val="0"/>
              </a:spcBef>
              <a:spcAft>
                <a:spcPts val="0"/>
              </a:spcAft>
              <a:buSzPts val="1800"/>
              <a:buNone/>
              <a:defRPr sz="1800"/>
            </a:lvl7pPr>
            <a:lvl8pPr marR="0" lvl="7" algn="l">
              <a:lnSpc>
                <a:spcPct val="100000"/>
              </a:lnSpc>
              <a:spcBef>
                <a:spcPts val="0"/>
              </a:spcBef>
              <a:spcAft>
                <a:spcPts val="0"/>
              </a:spcAft>
              <a:buSzPts val="1800"/>
              <a:buNone/>
              <a:defRPr sz="1800"/>
            </a:lvl8pPr>
            <a:lvl9pPr marR="0" lvl="8" algn="l">
              <a:lnSpc>
                <a:spcPct val="100000"/>
              </a:lnSpc>
              <a:spcBef>
                <a:spcPts val="0"/>
              </a:spcBef>
              <a:spcAft>
                <a:spcPts val="0"/>
              </a:spcAft>
              <a:buSzPts val="1800"/>
              <a:buNone/>
              <a:defRPr sz="1800"/>
            </a:lvl9pPr>
          </a:lstStyle>
          <a:p>
            <a:endParaRPr/>
          </a:p>
        </p:txBody>
      </p:sp>
      <p:sp>
        <p:nvSpPr>
          <p:cNvPr id="207" name="Google Shape;207;p52"/>
          <p:cNvSpPr/>
          <p:nvPr/>
        </p:nvSpPr>
        <p:spPr>
          <a:xfrm>
            <a:off x="499272" y="5944935"/>
            <a:ext cx="4940622" cy="921076"/>
          </a:xfrm>
          <a:custGeom>
            <a:avLst/>
            <a:gdLst/>
            <a:ahLst/>
            <a:cxnLst/>
            <a:rect l="l" t="t" r="r" b="b"/>
            <a:pathLst>
              <a:path w="120000" h="120000" extrusionOk="0">
                <a:moveTo>
                  <a:pt x="0" y="712"/>
                </a:moveTo>
                <a:lnTo>
                  <a:pt x="119999" y="120000"/>
                </a:lnTo>
                <a:lnTo>
                  <a:pt x="89106" y="120000"/>
                </a:lnTo>
                <a:lnTo>
                  <a:pt x="16" y="0"/>
                </a:lnTo>
              </a:path>
            </a:pathLst>
          </a:custGeom>
          <a:solidFill>
            <a:srgbClr val="C9ADDE">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8" name="Google Shape;208;p52"/>
          <p:cNvSpPr/>
          <p:nvPr/>
        </p:nvSpPr>
        <p:spPr>
          <a:xfrm>
            <a:off x="485717" y="5939010"/>
            <a:ext cx="3690451" cy="933449"/>
          </a:xfrm>
          <a:custGeom>
            <a:avLst/>
            <a:gdLst/>
            <a:ahLst/>
            <a:cxnLst/>
            <a:rect l="l" t="t" r="r" b="b"/>
            <a:pathLst>
              <a:path w="120000" h="120000" extrusionOk="0">
                <a:moveTo>
                  <a:pt x="0" y="0"/>
                </a:moveTo>
                <a:lnTo>
                  <a:pt x="119999" y="119387"/>
                </a:lnTo>
                <a:lnTo>
                  <a:pt x="94759" y="120000"/>
                </a:lnTo>
                <a:lnTo>
                  <a:pt x="257" y="816"/>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09" name="Google Shape;209;p52"/>
          <p:cNvSpPr/>
          <p:nvPr/>
        </p:nvSpPr>
        <p:spPr>
          <a:xfrm>
            <a:off x="-6040" y="5791253"/>
            <a:ext cx="3402313" cy="1080868"/>
          </a:xfrm>
          <a:prstGeom prst="rtTriangle">
            <a:avLst/>
          </a:pr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210" name="Google Shape;210;p52"/>
          <p:cNvCxnSpPr/>
          <p:nvPr/>
        </p:nvCxnSpPr>
        <p:spPr>
          <a:xfrm>
            <a:off x="-9237" y="5787737"/>
            <a:ext cx="3405508" cy="1084383"/>
          </a:xfrm>
          <a:prstGeom prst="straightConnector1">
            <a:avLst/>
          </a:prstGeom>
          <a:noFill/>
          <a:ln w="12050" cap="flat" cmpd="sng">
            <a:solidFill>
              <a:srgbClr val="C3A5D9"/>
            </a:solidFill>
            <a:prstDash val="solid"/>
            <a:miter lim="8000"/>
            <a:headEnd type="none" w="sm" len="sm"/>
            <a:tailEnd type="none" w="sm" len="sm"/>
          </a:ln>
        </p:spPr>
      </p:cxnSp>
      <p:sp>
        <p:nvSpPr>
          <p:cNvPr id="211" name="Google Shape;211;p52"/>
          <p:cNvSpPr/>
          <p:nvPr/>
        </p:nvSpPr>
        <p:spPr>
          <a:xfrm>
            <a:off x="8664111" y="4988439"/>
            <a:ext cx="182879" cy="228600"/>
          </a:xfrm>
          <a:prstGeom prst="chevron">
            <a:avLst>
              <a:gd name="adj" fmla="val 50000"/>
            </a:avLst>
          </a:prstGeom>
          <a:gradFill>
            <a:gsLst>
              <a:gs pos="0">
                <a:srgbClr val="5A1A8A"/>
              </a:gs>
              <a:gs pos="72000">
                <a:srgbClr val="A46ACE"/>
              </a:gs>
              <a:gs pos="100000">
                <a:srgbClr val="BC92DA"/>
              </a:gs>
            </a:gsLst>
            <a:lin ang="16200000" scaled="0"/>
          </a:gradFill>
          <a:ln w="9525" cap="rnd" cmpd="sng">
            <a:solidFill>
              <a:srgbClr val="52237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12" name="Google Shape;212;p52"/>
          <p:cNvSpPr/>
          <p:nvPr/>
        </p:nvSpPr>
        <p:spPr>
          <a:xfrm>
            <a:off x="8477697" y="4988439"/>
            <a:ext cx="182879" cy="228600"/>
          </a:xfrm>
          <a:prstGeom prst="chevron">
            <a:avLst>
              <a:gd name="adj" fmla="val 50000"/>
            </a:avLst>
          </a:prstGeom>
          <a:gradFill>
            <a:gsLst>
              <a:gs pos="0">
                <a:srgbClr val="5A1A8A"/>
              </a:gs>
              <a:gs pos="72000">
                <a:srgbClr val="A46ACE"/>
              </a:gs>
              <a:gs pos="100000">
                <a:srgbClr val="BC92DA"/>
              </a:gs>
            </a:gsLst>
            <a:lin ang="16200000" scaled="0"/>
          </a:gradFill>
          <a:ln w="9525" cap="rnd" cmpd="sng">
            <a:solidFill>
              <a:srgbClr val="52237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13"/>
        <p:cNvGrpSpPr/>
        <p:nvPr/>
      </p:nvGrpSpPr>
      <p:grpSpPr>
        <a:xfrm>
          <a:off x="0" y="0"/>
          <a:ext cx="0" cy="0"/>
          <a:chOff x="0" y="0"/>
          <a:chExt cx="0" cy="0"/>
        </a:xfrm>
      </p:grpSpPr>
      <p:sp>
        <p:nvSpPr>
          <p:cNvPr id="214" name="Google Shape;214;p53"/>
          <p:cNvSpPr txBox="1">
            <a:spLocks noGrp="1"/>
          </p:cNvSpPr>
          <p:nvPr>
            <p:ph type="title"/>
          </p:nvPr>
        </p:nvSpPr>
        <p:spPr>
          <a:xfrm>
            <a:off x="457200" y="274636"/>
            <a:ext cx="8229600" cy="11430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800"/>
              <a:buNone/>
              <a:defRPr sz="1800"/>
            </a:lvl3pPr>
            <a:lvl4pPr marR="0" lvl="3" algn="l">
              <a:lnSpc>
                <a:spcPct val="100000"/>
              </a:lnSpc>
              <a:spcBef>
                <a:spcPts val="0"/>
              </a:spcBef>
              <a:spcAft>
                <a:spcPts val="0"/>
              </a:spcAft>
              <a:buSzPts val="1800"/>
              <a:buNone/>
              <a:defRPr sz="1800"/>
            </a:lvl4pPr>
            <a:lvl5pPr marR="0" lvl="4" algn="l">
              <a:lnSpc>
                <a:spcPct val="100000"/>
              </a:lnSpc>
              <a:spcBef>
                <a:spcPts val="0"/>
              </a:spcBef>
              <a:spcAft>
                <a:spcPts val="0"/>
              </a:spcAft>
              <a:buSzPts val="1800"/>
              <a:buNone/>
              <a:defRPr sz="1800"/>
            </a:lvl5pPr>
            <a:lvl6pPr marR="0" lvl="5" algn="l">
              <a:lnSpc>
                <a:spcPct val="100000"/>
              </a:lnSpc>
              <a:spcBef>
                <a:spcPts val="0"/>
              </a:spcBef>
              <a:spcAft>
                <a:spcPts val="0"/>
              </a:spcAft>
              <a:buSzPts val="1800"/>
              <a:buNone/>
              <a:defRPr sz="1800"/>
            </a:lvl6pPr>
            <a:lvl7pPr marR="0" lvl="6" algn="l">
              <a:lnSpc>
                <a:spcPct val="100000"/>
              </a:lnSpc>
              <a:spcBef>
                <a:spcPts val="0"/>
              </a:spcBef>
              <a:spcAft>
                <a:spcPts val="0"/>
              </a:spcAft>
              <a:buSzPts val="1800"/>
              <a:buNone/>
              <a:defRPr sz="1800"/>
            </a:lvl7pPr>
            <a:lvl8pPr marR="0" lvl="7" algn="l">
              <a:lnSpc>
                <a:spcPct val="100000"/>
              </a:lnSpc>
              <a:spcBef>
                <a:spcPts val="0"/>
              </a:spcBef>
              <a:spcAft>
                <a:spcPts val="0"/>
              </a:spcAft>
              <a:buSzPts val="1800"/>
              <a:buNone/>
              <a:defRPr sz="1800"/>
            </a:lvl8pPr>
            <a:lvl9pPr marR="0" lvl="8" algn="l">
              <a:lnSpc>
                <a:spcPct val="100000"/>
              </a:lnSpc>
              <a:spcBef>
                <a:spcPts val="0"/>
              </a:spcBef>
              <a:spcAft>
                <a:spcPts val="0"/>
              </a:spcAft>
              <a:buSzPts val="1800"/>
              <a:buNone/>
              <a:defRPr sz="1800"/>
            </a:lvl9pPr>
          </a:lstStyle>
          <a:p>
            <a:endParaRPr/>
          </a:p>
        </p:txBody>
      </p:sp>
      <p:sp>
        <p:nvSpPr>
          <p:cNvPr id="215" name="Google Shape;215;p53"/>
          <p:cNvSpPr txBox="1">
            <a:spLocks noGrp="1"/>
          </p:cNvSpPr>
          <p:nvPr>
            <p:ph type="body" idx="1"/>
          </p:nvPr>
        </p:nvSpPr>
        <p:spPr>
          <a:xfrm rot="5400000">
            <a:off x="2378964" y="-440435"/>
            <a:ext cx="4386069" cy="82296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40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1pPr>
            <a:lvl2pPr marL="914400" marR="0" lvl="1" indent="-317500" algn="l">
              <a:lnSpc>
                <a:spcPct val="100000"/>
              </a:lnSpc>
              <a:spcBef>
                <a:spcPts val="324"/>
              </a:spcBef>
              <a:spcAft>
                <a:spcPts val="0"/>
              </a:spcAft>
              <a:buClr>
                <a:schemeClr val="accent1"/>
              </a:buClr>
              <a:buSzPts val="1400"/>
              <a:buFont typeface="Verdana"/>
              <a:buChar char="◦"/>
              <a:defRPr sz="1400" b="0" i="0" u="none" strike="noStrike" cap="none">
                <a:solidFill>
                  <a:srgbClr val="000000"/>
                </a:solidFill>
                <a:latin typeface="Arial"/>
                <a:ea typeface="Arial"/>
                <a:cs typeface="Arial"/>
                <a:sym typeface="Arial"/>
              </a:defRPr>
            </a:lvl2pPr>
            <a:lvl3pPr marL="1371600" marR="0" lvl="2" indent="-317500" algn="l">
              <a:lnSpc>
                <a:spcPct val="100000"/>
              </a:lnSpc>
              <a:spcBef>
                <a:spcPts val="35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3pPr>
            <a:lvl4pPr marL="1828800" marR="0" lvl="3" indent="-317500" algn="l">
              <a:lnSpc>
                <a:spcPct val="100000"/>
              </a:lnSpc>
              <a:spcBef>
                <a:spcPts val="35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4pPr>
            <a:lvl5pPr marL="2286000" marR="0" lvl="4" indent="-317500" algn="l">
              <a:lnSpc>
                <a:spcPct val="100000"/>
              </a:lnSpc>
              <a:spcBef>
                <a:spcPts val="35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5pPr>
            <a:lvl6pPr marL="2743200" marR="0" lvl="5" indent="-317500" algn="l">
              <a:lnSpc>
                <a:spcPct val="100000"/>
              </a:lnSpc>
              <a:spcBef>
                <a:spcPts val="35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6pPr>
            <a:lvl7pPr marL="3200400" marR="0" lvl="6" indent="-317500" algn="l">
              <a:lnSpc>
                <a:spcPct val="100000"/>
              </a:lnSpc>
              <a:spcBef>
                <a:spcPts val="35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7pPr>
            <a:lvl8pPr marL="3657600" marR="0" lvl="7" indent="-317500" algn="l">
              <a:lnSpc>
                <a:spcPct val="100000"/>
              </a:lnSpc>
              <a:spcBef>
                <a:spcPts val="35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8pPr>
            <a:lvl9pPr marL="4114800" marR="0" lvl="8" indent="-317500" algn="l">
              <a:lnSpc>
                <a:spcPct val="100000"/>
              </a:lnSpc>
              <a:spcBef>
                <a:spcPts val="35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9pPr>
          </a:lstStyle>
          <a:p>
            <a:endParaRPr/>
          </a:p>
        </p:txBody>
      </p:sp>
      <p:sp>
        <p:nvSpPr>
          <p:cNvPr id="216" name="Google Shape;216;p53"/>
          <p:cNvSpPr txBox="1">
            <a:spLocks noGrp="1"/>
          </p:cNvSpPr>
          <p:nvPr>
            <p:ph type="dt" idx="10"/>
          </p:nvPr>
        </p:nvSpPr>
        <p:spPr>
          <a:xfrm>
            <a:off x="6727033" y="6407945"/>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7" name="Google Shape;217;p53"/>
          <p:cNvSpPr txBox="1">
            <a:spLocks noGrp="1"/>
          </p:cNvSpPr>
          <p:nvPr>
            <p:ph type="ftr" idx="11"/>
          </p:nvPr>
        </p:nvSpPr>
        <p:spPr>
          <a:xfrm>
            <a:off x="4380072" y="6407945"/>
            <a:ext cx="2350681" cy="365124"/>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18" name="Google Shape;218;p53"/>
          <p:cNvSpPr txBox="1">
            <a:spLocks noGrp="1"/>
          </p:cNvSpPr>
          <p:nvPr>
            <p:ph type="sldNum" idx="12"/>
          </p:nvPr>
        </p:nvSpPr>
        <p:spPr>
          <a:xfrm>
            <a:off x="8647272" y="6407945"/>
            <a:ext cx="365759" cy="365124"/>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9"/>
        <p:cNvGrpSpPr/>
        <p:nvPr/>
      </p:nvGrpSpPr>
      <p:grpSpPr>
        <a:xfrm>
          <a:off x="0" y="0"/>
          <a:ext cx="0" cy="0"/>
          <a:chOff x="0" y="0"/>
          <a:chExt cx="0" cy="0"/>
        </a:xfrm>
      </p:grpSpPr>
      <p:sp>
        <p:nvSpPr>
          <p:cNvPr id="220" name="Google Shape;220;p54"/>
          <p:cNvSpPr txBox="1">
            <a:spLocks noGrp="1"/>
          </p:cNvSpPr>
          <p:nvPr>
            <p:ph type="title"/>
          </p:nvPr>
        </p:nvSpPr>
        <p:spPr>
          <a:xfrm rot="5400000">
            <a:off x="4936368" y="2182284"/>
            <a:ext cx="5592759" cy="177747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2"/>
              </a:buClr>
              <a:buSzPts val="1400"/>
              <a:buFont typeface="Calibri"/>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SzPts val="1800"/>
              <a:buNone/>
              <a:defRPr sz="1800"/>
            </a:lvl3pPr>
            <a:lvl4pPr marR="0" lvl="3" algn="l">
              <a:lnSpc>
                <a:spcPct val="100000"/>
              </a:lnSpc>
              <a:spcBef>
                <a:spcPts val="0"/>
              </a:spcBef>
              <a:spcAft>
                <a:spcPts val="0"/>
              </a:spcAft>
              <a:buSzPts val="1800"/>
              <a:buNone/>
              <a:defRPr sz="1800"/>
            </a:lvl4pPr>
            <a:lvl5pPr marR="0" lvl="4" algn="l">
              <a:lnSpc>
                <a:spcPct val="100000"/>
              </a:lnSpc>
              <a:spcBef>
                <a:spcPts val="0"/>
              </a:spcBef>
              <a:spcAft>
                <a:spcPts val="0"/>
              </a:spcAft>
              <a:buSzPts val="1800"/>
              <a:buNone/>
              <a:defRPr sz="1800"/>
            </a:lvl5pPr>
            <a:lvl6pPr marR="0" lvl="5" algn="l">
              <a:lnSpc>
                <a:spcPct val="100000"/>
              </a:lnSpc>
              <a:spcBef>
                <a:spcPts val="0"/>
              </a:spcBef>
              <a:spcAft>
                <a:spcPts val="0"/>
              </a:spcAft>
              <a:buSzPts val="1800"/>
              <a:buNone/>
              <a:defRPr sz="1800"/>
            </a:lvl6pPr>
            <a:lvl7pPr marR="0" lvl="6" algn="l">
              <a:lnSpc>
                <a:spcPct val="100000"/>
              </a:lnSpc>
              <a:spcBef>
                <a:spcPts val="0"/>
              </a:spcBef>
              <a:spcAft>
                <a:spcPts val="0"/>
              </a:spcAft>
              <a:buSzPts val="1800"/>
              <a:buNone/>
              <a:defRPr sz="1800"/>
            </a:lvl7pPr>
            <a:lvl8pPr marR="0" lvl="7" algn="l">
              <a:lnSpc>
                <a:spcPct val="100000"/>
              </a:lnSpc>
              <a:spcBef>
                <a:spcPts val="0"/>
              </a:spcBef>
              <a:spcAft>
                <a:spcPts val="0"/>
              </a:spcAft>
              <a:buSzPts val="1800"/>
              <a:buNone/>
              <a:defRPr sz="1800"/>
            </a:lvl8pPr>
            <a:lvl9pPr marR="0" lvl="8" algn="l">
              <a:lnSpc>
                <a:spcPct val="100000"/>
              </a:lnSpc>
              <a:spcBef>
                <a:spcPts val="0"/>
              </a:spcBef>
              <a:spcAft>
                <a:spcPts val="0"/>
              </a:spcAft>
              <a:buSzPts val="1800"/>
              <a:buNone/>
              <a:defRPr sz="1800"/>
            </a:lvl9pPr>
          </a:lstStyle>
          <a:p>
            <a:endParaRPr/>
          </a:p>
        </p:txBody>
      </p:sp>
      <p:sp>
        <p:nvSpPr>
          <p:cNvPr id="221" name="Google Shape;221;p54"/>
          <p:cNvSpPr txBox="1">
            <a:spLocks noGrp="1"/>
          </p:cNvSpPr>
          <p:nvPr>
            <p:ph type="body" idx="1"/>
          </p:nvPr>
        </p:nvSpPr>
        <p:spPr>
          <a:xfrm rot="5400000">
            <a:off x="823119" y="-91279"/>
            <a:ext cx="5592759" cy="6324600"/>
          </a:xfrm>
          <a:prstGeom prst="rect">
            <a:avLst/>
          </a:prstGeom>
          <a:noFill/>
          <a:ln>
            <a:noFill/>
          </a:ln>
        </p:spPr>
        <p:txBody>
          <a:bodyPr spcFirstLastPara="1" wrap="square" lIns="91425" tIns="91425" rIns="91425" bIns="91425" anchor="t" anchorCtr="0">
            <a:noAutofit/>
          </a:bodyPr>
          <a:lstStyle>
            <a:lvl1pPr marL="457200" marR="0" lvl="0" indent="-317500" algn="l">
              <a:lnSpc>
                <a:spcPct val="100000"/>
              </a:lnSpc>
              <a:spcBef>
                <a:spcPts val="40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1pPr>
            <a:lvl2pPr marL="914400" marR="0" lvl="1" indent="-317500" algn="l">
              <a:lnSpc>
                <a:spcPct val="100000"/>
              </a:lnSpc>
              <a:spcBef>
                <a:spcPts val="324"/>
              </a:spcBef>
              <a:spcAft>
                <a:spcPts val="0"/>
              </a:spcAft>
              <a:buClr>
                <a:schemeClr val="accent1"/>
              </a:buClr>
              <a:buSzPts val="1400"/>
              <a:buFont typeface="Verdana"/>
              <a:buChar char="◦"/>
              <a:defRPr sz="1400" b="0" i="0" u="none" strike="noStrike" cap="none">
                <a:solidFill>
                  <a:srgbClr val="000000"/>
                </a:solidFill>
                <a:latin typeface="Arial"/>
                <a:ea typeface="Arial"/>
                <a:cs typeface="Arial"/>
                <a:sym typeface="Arial"/>
              </a:defRPr>
            </a:lvl2pPr>
            <a:lvl3pPr marL="1371600" marR="0" lvl="2" indent="-317500" algn="l">
              <a:lnSpc>
                <a:spcPct val="100000"/>
              </a:lnSpc>
              <a:spcBef>
                <a:spcPts val="35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3pPr>
            <a:lvl4pPr marL="1828800" marR="0" lvl="3" indent="-317500" algn="l">
              <a:lnSpc>
                <a:spcPct val="100000"/>
              </a:lnSpc>
              <a:spcBef>
                <a:spcPts val="35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4pPr>
            <a:lvl5pPr marL="2286000" marR="0" lvl="4" indent="-317500" algn="l">
              <a:lnSpc>
                <a:spcPct val="100000"/>
              </a:lnSpc>
              <a:spcBef>
                <a:spcPts val="35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5pPr>
            <a:lvl6pPr marL="2743200" marR="0" lvl="5" indent="-317500" algn="l">
              <a:lnSpc>
                <a:spcPct val="100000"/>
              </a:lnSpc>
              <a:spcBef>
                <a:spcPts val="35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6pPr>
            <a:lvl7pPr marL="3200400" marR="0" lvl="6" indent="-317500" algn="l">
              <a:lnSpc>
                <a:spcPct val="100000"/>
              </a:lnSpc>
              <a:spcBef>
                <a:spcPts val="35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7pPr>
            <a:lvl8pPr marL="3657600" marR="0" lvl="7" indent="-317500" algn="l">
              <a:lnSpc>
                <a:spcPct val="100000"/>
              </a:lnSpc>
              <a:spcBef>
                <a:spcPts val="35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8pPr>
            <a:lvl9pPr marL="4114800" marR="0" lvl="8" indent="-317500" algn="l">
              <a:lnSpc>
                <a:spcPct val="100000"/>
              </a:lnSpc>
              <a:spcBef>
                <a:spcPts val="35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9pPr>
          </a:lstStyle>
          <a:p>
            <a:endParaRPr/>
          </a:p>
        </p:txBody>
      </p:sp>
      <p:sp>
        <p:nvSpPr>
          <p:cNvPr id="222" name="Google Shape;222;p54"/>
          <p:cNvSpPr txBox="1">
            <a:spLocks noGrp="1"/>
          </p:cNvSpPr>
          <p:nvPr>
            <p:ph type="dt" idx="10"/>
          </p:nvPr>
        </p:nvSpPr>
        <p:spPr>
          <a:xfrm>
            <a:off x="6727033" y="6407945"/>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3" name="Google Shape;223;p54"/>
          <p:cNvSpPr txBox="1">
            <a:spLocks noGrp="1"/>
          </p:cNvSpPr>
          <p:nvPr>
            <p:ph type="ftr" idx="11"/>
          </p:nvPr>
        </p:nvSpPr>
        <p:spPr>
          <a:xfrm>
            <a:off x="4380072" y="6407945"/>
            <a:ext cx="2350681" cy="365124"/>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4" name="Google Shape;224;p54"/>
          <p:cNvSpPr txBox="1">
            <a:spLocks noGrp="1"/>
          </p:cNvSpPr>
          <p:nvPr>
            <p:ph type="sldNum" idx="12"/>
          </p:nvPr>
        </p:nvSpPr>
        <p:spPr>
          <a:xfrm>
            <a:off x="8647272" y="6407945"/>
            <a:ext cx="365759" cy="365124"/>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42"/>
        <p:cNvGrpSpPr/>
        <p:nvPr/>
      </p:nvGrpSpPr>
      <p:grpSpPr>
        <a:xfrm>
          <a:off x="0" y="0"/>
          <a:ext cx="0" cy="0"/>
          <a:chOff x="0" y="0"/>
          <a:chExt cx="0" cy="0"/>
        </a:xfrm>
      </p:grpSpPr>
      <p:grpSp>
        <p:nvGrpSpPr>
          <p:cNvPr id="243" name="Google Shape;243;g26843e51cab_0_804"/>
          <p:cNvGrpSpPr/>
          <p:nvPr/>
        </p:nvGrpSpPr>
        <p:grpSpPr>
          <a:xfrm>
            <a:off x="-1588" y="0"/>
            <a:ext cx="9145588" cy="6860798"/>
            <a:chOff x="-1588" y="0"/>
            <a:chExt cx="9145588" cy="6860798"/>
          </a:xfrm>
        </p:grpSpPr>
        <p:sp>
          <p:nvSpPr>
            <p:cNvPr id="244" name="Google Shape;244;g26843e51cab_0_804"/>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g26843e51cab_0_80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g26843e51cab_0_804"/>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g26843e51cab_0_804"/>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g26843e51cab_0_804"/>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g26843e51cab_0_804"/>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g26843e51cab_0_804"/>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51" name="Google Shape;251;g26843e51cab_0_804"/>
          <p:cNvSpPr txBox="1">
            <a:spLocks noGrp="1"/>
          </p:cNvSpPr>
          <p:nvPr>
            <p:ph type="ctrTitle"/>
          </p:nvPr>
        </p:nvSpPr>
        <p:spPr>
          <a:xfrm>
            <a:off x="866440" y="2226503"/>
            <a:ext cx="5917800" cy="25509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lt1"/>
              </a:buClr>
              <a:buSzPts val="4800"/>
              <a:buFont typeface="Century Gothic"/>
              <a:buNone/>
              <a:defRPr sz="48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2" name="Google Shape;252;g26843e51cab_0_804"/>
          <p:cNvSpPr txBox="1">
            <a:spLocks noGrp="1"/>
          </p:cNvSpPr>
          <p:nvPr>
            <p:ph type="subTitle" idx="1"/>
          </p:nvPr>
        </p:nvSpPr>
        <p:spPr>
          <a:xfrm>
            <a:off x="866440" y="4777380"/>
            <a:ext cx="5917800" cy="861300"/>
          </a:xfrm>
          <a:prstGeom prst="rect">
            <a:avLst/>
          </a:prstGeom>
          <a:noFill/>
          <a:ln>
            <a:noFill/>
          </a:ln>
        </p:spPr>
        <p:txBody>
          <a:bodyPr spcFirstLastPara="1" wrap="square" lIns="91425" tIns="45700" rIns="91425" bIns="45700" anchor="t" anchorCtr="0">
            <a:normAutofit/>
          </a:bodyPr>
          <a:lstStyle>
            <a:lvl1pPr lvl="0" algn="l" rtl="0">
              <a:spcBef>
                <a:spcPts val="1000"/>
              </a:spcBef>
              <a:spcAft>
                <a:spcPts val="0"/>
              </a:spcAft>
              <a:buSzPts val="1440"/>
              <a:buNone/>
              <a:defRPr cap="none">
                <a:solidFill>
                  <a:srgbClr val="EE52A4"/>
                </a:solidFill>
              </a:defRPr>
            </a:lvl1pPr>
            <a:lvl2pPr lvl="1" algn="ctr" rtl="0">
              <a:spcBef>
                <a:spcPts val="1000"/>
              </a:spcBef>
              <a:spcAft>
                <a:spcPts val="0"/>
              </a:spcAft>
              <a:buSzPts val="1280"/>
              <a:buNone/>
              <a:defRPr>
                <a:solidFill>
                  <a:srgbClr val="888888"/>
                </a:solidFill>
              </a:defRPr>
            </a:lvl2pPr>
            <a:lvl3pPr lvl="2" algn="ctr" rtl="0">
              <a:spcBef>
                <a:spcPts val="1000"/>
              </a:spcBef>
              <a:spcAft>
                <a:spcPts val="0"/>
              </a:spcAft>
              <a:buSzPts val="1120"/>
              <a:buNone/>
              <a:defRPr>
                <a:solidFill>
                  <a:srgbClr val="888888"/>
                </a:solidFill>
              </a:defRPr>
            </a:lvl3pPr>
            <a:lvl4pPr lvl="3" algn="ctr" rtl="0">
              <a:spcBef>
                <a:spcPts val="1000"/>
              </a:spcBef>
              <a:spcAft>
                <a:spcPts val="0"/>
              </a:spcAft>
              <a:buSzPts val="960"/>
              <a:buNone/>
              <a:defRPr>
                <a:solidFill>
                  <a:srgbClr val="888888"/>
                </a:solidFill>
              </a:defRPr>
            </a:lvl4pPr>
            <a:lvl5pPr lvl="4" algn="ctr" rtl="0">
              <a:spcBef>
                <a:spcPts val="1000"/>
              </a:spcBef>
              <a:spcAft>
                <a:spcPts val="0"/>
              </a:spcAft>
              <a:buSzPts val="960"/>
              <a:buNone/>
              <a:defRPr>
                <a:solidFill>
                  <a:srgbClr val="888888"/>
                </a:solidFill>
              </a:defRPr>
            </a:lvl5pPr>
            <a:lvl6pPr lvl="5" algn="ctr" rtl="0">
              <a:spcBef>
                <a:spcPts val="1000"/>
              </a:spcBef>
              <a:spcAft>
                <a:spcPts val="0"/>
              </a:spcAft>
              <a:buSzPts val="960"/>
              <a:buNone/>
              <a:defRPr>
                <a:solidFill>
                  <a:srgbClr val="888888"/>
                </a:solidFill>
              </a:defRPr>
            </a:lvl6pPr>
            <a:lvl7pPr lvl="6" algn="ctr" rtl="0">
              <a:spcBef>
                <a:spcPts val="1000"/>
              </a:spcBef>
              <a:spcAft>
                <a:spcPts val="0"/>
              </a:spcAft>
              <a:buSzPts val="960"/>
              <a:buNone/>
              <a:defRPr>
                <a:solidFill>
                  <a:srgbClr val="888888"/>
                </a:solidFill>
              </a:defRPr>
            </a:lvl7pPr>
            <a:lvl8pPr lvl="7" algn="ctr" rtl="0">
              <a:spcBef>
                <a:spcPts val="1000"/>
              </a:spcBef>
              <a:spcAft>
                <a:spcPts val="0"/>
              </a:spcAft>
              <a:buSzPts val="960"/>
              <a:buNone/>
              <a:defRPr>
                <a:solidFill>
                  <a:srgbClr val="888888"/>
                </a:solidFill>
              </a:defRPr>
            </a:lvl8pPr>
            <a:lvl9pPr lvl="8" algn="ctr" rtl="0">
              <a:spcBef>
                <a:spcPts val="1000"/>
              </a:spcBef>
              <a:spcAft>
                <a:spcPts val="0"/>
              </a:spcAft>
              <a:buSzPts val="960"/>
              <a:buNone/>
              <a:defRPr>
                <a:solidFill>
                  <a:srgbClr val="888888"/>
                </a:solidFill>
              </a:defRPr>
            </a:lvl9pPr>
          </a:lstStyle>
          <a:p>
            <a:endParaRPr/>
          </a:p>
        </p:txBody>
      </p:sp>
      <p:sp>
        <p:nvSpPr>
          <p:cNvPr id="253" name="Google Shape;253;g26843e51cab_0_804"/>
          <p:cNvSpPr txBox="1">
            <a:spLocks noGrp="1"/>
          </p:cNvSpPr>
          <p:nvPr>
            <p:ph type="dt" idx="10"/>
          </p:nvPr>
        </p:nvSpPr>
        <p:spPr>
          <a:xfrm rot="5400000">
            <a:off x="7498109" y="1828830"/>
            <a:ext cx="990600" cy="2286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SzPts val="1400"/>
              <a:buNone/>
              <a:defRPr b="0" i="0">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4" name="Google Shape;254;g26843e51cab_0_804"/>
          <p:cNvSpPr txBox="1">
            <a:spLocks noGrp="1"/>
          </p:cNvSpPr>
          <p:nvPr>
            <p:ph type="ftr" idx="11"/>
          </p:nvPr>
        </p:nvSpPr>
        <p:spPr>
          <a:xfrm rot="5400000">
            <a:off x="6236236" y="3264441"/>
            <a:ext cx="38598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b="0" i="0">
                <a:solidFill>
                  <a:schemeClr val="lt1"/>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5" name="Google Shape;255;g26843e51cab_0_804"/>
          <p:cNvSpPr/>
          <p:nvPr/>
        </p:nvSpPr>
        <p:spPr>
          <a:xfrm>
            <a:off x="7745644" y="0"/>
            <a:ext cx="685800" cy="10995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g26843e51cab_0_804"/>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bg>
      <p:bgPr>
        <a:blipFill rotWithShape="1">
          <a:blip r:embed="rId2">
            <a:alphaModFix/>
          </a:blip>
          <a:tile tx="0" ty="0" sx="50000" sy="50000" flip="none" algn="tl"/>
        </a:blipFill>
        <a:effectLst/>
      </p:bgPr>
    </p:bg>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457200" y="273050"/>
            <a:ext cx="8229600" cy="114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457200" y="5410200"/>
            <a:ext cx="4040187" cy="762000"/>
          </a:xfrm>
          <a:prstGeom prst="rect">
            <a:avLst/>
          </a:prstGeom>
          <a:solidFill>
            <a:schemeClr val="accent1"/>
          </a:solidFill>
          <a:ln w="9650" cap="flat" cmpd="sng">
            <a:solidFill>
              <a:schemeClr val="accent1"/>
            </a:solidFill>
            <a:prstDash val="solid"/>
            <a:miter lim="8000"/>
            <a:headEnd type="none" w="sm" len="sm"/>
            <a:tailEnd type="none" w="sm" len="sm"/>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400"/>
              <a:buFont typeface="Rambla"/>
              <a:buNone/>
              <a:defRPr/>
            </a:lvl1pPr>
            <a:lvl2pPr marL="914400" lvl="1" indent="-228600" algn="l">
              <a:lnSpc>
                <a:spcPct val="100000"/>
              </a:lnSpc>
              <a:spcBef>
                <a:spcPts val="0"/>
              </a:spcBef>
              <a:spcAft>
                <a:spcPts val="0"/>
              </a:spcAft>
              <a:buSzPts val="1400"/>
              <a:buFont typeface="Rambla"/>
              <a:buNone/>
              <a:defRPr/>
            </a:lvl2pPr>
            <a:lvl3pPr marL="1371600" lvl="2" indent="-228600" algn="l">
              <a:lnSpc>
                <a:spcPct val="100000"/>
              </a:lnSpc>
              <a:spcBef>
                <a:spcPts val="0"/>
              </a:spcBef>
              <a:spcAft>
                <a:spcPts val="0"/>
              </a:spcAft>
              <a:buSzPts val="1400"/>
              <a:buFont typeface="Rambla"/>
              <a:buNone/>
              <a:defRPr/>
            </a:lvl3pPr>
            <a:lvl4pPr marL="1828800" lvl="3" indent="-228600" algn="l">
              <a:lnSpc>
                <a:spcPct val="100000"/>
              </a:lnSpc>
              <a:spcBef>
                <a:spcPts val="0"/>
              </a:spcBef>
              <a:spcAft>
                <a:spcPts val="0"/>
              </a:spcAft>
              <a:buSzPts val="1400"/>
              <a:buFont typeface="Rambla"/>
              <a:buNone/>
              <a:defRPr/>
            </a:lvl4pPr>
            <a:lvl5pPr marL="2286000" lvl="4" indent="-228600" algn="l">
              <a:lnSpc>
                <a:spcPct val="100000"/>
              </a:lnSpc>
              <a:spcBef>
                <a:spcPts val="0"/>
              </a:spcBef>
              <a:spcAft>
                <a:spcPts val="0"/>
              </a:spcAft>
              <a:buSzPts val="1400"/>
              <a:buFont typeface="Rambla"/>
              <a:buNone/>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0" name="Google Shape;40;p21"/>
          <p:cNvSpPr txBox="1">
            <a:spLocks noGrp="1"/>
          </p:cNvSpPr>
          <p:nvPr>
            <p:ph type="body" idx="2"/>
          </p:nvPr>
        </p:nvSpPr>
        <p:spPr>
          <a:xfrm>
            <a:off x="4645026" y="5410200"/>
            <a:ext cx="4041774" cy="762000"/>
          </a:xfrm>
          <a:prstGeom prst="rect">
            <a:avLst/>
          </a:prstGeom>
          <a:solidFill>
            <a:schemeClr val="accent1"/>
          </a:solidFill>
          <a:ln w="9650" cap="flat" cmpd="sng">
            <a:solidFill>
              <a:schemeClr val="accent1"/>
            </a:solidFill>
            <a:prstDash val="solid"/>
            <a:miter lim="8000"/>
            <a:headEnd type="none" w="sm" len="sm"/>
            <a:tailEnd type="none" w="sm" len="sm"/>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Clr>
                <a:schemeClr val="lt1"/>
              </a:buClr>
              <a:buSzPts val="1400"/>
              <a:buFont typeface="Rambla"/>
              <a:buNone/>
              <a:defRPr/>
            </a:lvl1pPr>
            <a:lvl2pPr marL="914400" lvl="1" indent="-228600" algn="l">
              <a:lnSpc>
                <a:spcPct val="100000"/>
              </a:lnSpc>
              <a:spcBef>
                <a:spcPts val="0"/>
              </a:spcBef>
              <a:spcAft>
                <a:spcPts val="0"/>
              </a:spcAft>
              <a:buSzPts val="1400"/>
              <a:buFont typeface="Rambla"/>
              <a:buNone/>
              <a:defRPr/>
            </a:lvl2pPr>
            <a:lvl3pPr marL="1371600" lvl="2" indent="-228600" algn="l">
              <a:lnSpc>
                <a:spcPct val="100000"/>
              </a:lnSpc>
              <a:spcBef>
                <a:spcPts val="0"/>
              </a:spcBef>
              <a:spcAft>
                <a:spcPts val="0"/>
              </a:spcAft>
              <a:buSzPts val="1400"/>
              <a:buFont typeface="Rambla"/>
              <a:buNone/>
              <a:defRPr/>
            </a:lvl3pPr>
            <a:lvl4pPr marL="1828800" lvl="3" indent="-228600" algn="l">
              <a:lnSpc>
                <a:spcPct val="100000"/>
              </a:lnSpc>
              <a:spcBef>
                <a:spcPts val="0"/>
              </a:spcBef>
              <a:spcAft>
                <a:spcPts val="0"/>
              </a:spcAft>
              <a:buSzPts val="1400"/>
              <a:buFont typeface="Rambla"/>
              <a:buNone/>
              <a:defRPr/>
            </a:lvl4pPr>
            <a:lvl5pPr marL="2286000" lvl="4" indent="-228600" algn="l">
              <a:lnSpc>
                <a:spcPct val="100000"/>
              </a:lnSpc>
              <a:spcBef>
                <a:spcPts val="0"/>
              </a:spcBef>
              <a:spcAft>
                <a:spcPts val="0"/>
              </a:spcAft>
              <a:buSzPts val="1400"/>
              <a:buFont typeface="Rambla"/>
              <a:buNone/>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1" name="Google Shape;41;p21"/>
          <p:cNvSpPr txBox="1">
            <a:spLocks noGrp="1"/>
          </p:cNvSpPr>
          <p:nvPr>
            <p:ph type="body" idx="3"/>
          </p:nvPr>
        </p:nvSpPr>
        <p:spPr>
          <a:xfrm>
            <a:off x="457200" y="1444294"/>
            <a:ext cx="4040187" cy="3941762"/>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2" name="Google Shape;42;p21"/>
          <p:cNvSpPr txBox="1">
            <a:spLocks noGrp="1"/>
          </p:cNvSpPr>
          <p:nvPr>
            <p:ph type="body" idx="4"/>
          </p:nvPr>
        </p:nvSpPr>
        <p:spPr>
          <a:xfrm>
            <a:off x="4645025" y="1444294"/>
            <a:ext cx="4041774" cy="3941762"/>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3" name="Google Shape;43;p21"/>
          <p:cNvSpPr txBox="1">
            <a:spLocks noGrp="1"/>
          </p:cNvSpPr>
          <p:nvPr>
            <p:ph type="dt" idx="10"/>
          </p:nvPr>
        </p:nvSpPr>
        <p:spPr>
          <a:xfrm>
            <a:off x="6727032" y="6407944"/>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44" name="Google Shape;44;p21"/>
          <p:cNvSpPr txBox="1">
            <a:spLocks noGrp="1"/>
          </p:cNvSpPr>
          <p:nvPr>
            <p:ph type="ftr" idx="11"/>
          </p:nvPr>
        </p:nvSpPr>
        <p:spPr>
          <a:xfrm>
            <a:off x="4380071" y="6407944"/>
            <a:ext cx="2350681" cy="365125"/>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45" name="Google Shape;45;p21"/>
          <p:cNvSpPr txBox="1">
            <a:spLocks noGrp="1"/>
          </p:cNvSpPr>
          <p:nvPr>
            <p:ph type="sldNum" idx="12"/>
          </p:nvPr>
        </p:nvSpPr>
        <p:spPr>
          <a:xfrm>
            <a:off x="8647271" y="6407944"/>
            <a:ext cx="36575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1pPr>
            <a:lvl2pPr marL="0" marR="0" lvl="1"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2pPr>
            <a:lvl3pPr marL="0" marR="0" lvl="2"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3pPr>
            <a:lvl4pPr marL="0" marR="0" lvl="3"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4pPr>
            <a:lvl5pPr marL="0" marR="0" lvl="4"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5pPr>
            <a:lvl6pPr marL="0" marR="0" lvl="5"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6pPr>
            <a:lvl7pPr marL="0" marR="0" lvl="6"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7pPr>
            <a:lvl8pPr marL="0" marR="0" lvl="7"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8pPr>
            <a:lvl9pPr marL="0" marR="0" lvl="8"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7"/>
        <p:cNvGrpSpPr/>
        <p:nvPr/>
      </p:nvGrpSpPr>
      <p:grpSpPr>
        <a:xfrm>
          <a:off x="0" y="0"/>
          <a:ext cx="0" cy="0"/>
          <a:chOff x="0" y="0"/>
          <a:chExt cx="0" cy="0"/>
        </a:xfrm>
      </p:grpSpPr>
      <p:sp>
        <p:nvSpPr>
          <p:cNvPr id="258" name="Google Shape;258;g26843e51cab_0_819"/>
          <p:cNvSpPr txBox="1">
            <a:spLocks noGrp="1"/>
          </p:cNvSpPr>
          <p:nvPr>
            <p:ph type="title"/>
          </p:nvPr>
        </p:nvSpPr>
        <p:spPr>
          <a:xfrm>
            <a:off x="865970" y="927098"/>
            <a:ext cx="6343800" cy="709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3200"/>
              <a:buFont typeface="Century Gothic"/>
              <a:buNone/>
              <a:defRPr sz="32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59" name="Google Shape;259;g26843e51cab_0_819"/>
          <p:cNvSpPr txBox="1">
            <a:spLocks noGrp="1"/>
          </p:cNvSpPr>
          <p:nvPr>
            <p:ph type="body" idx="1"/>
          </p:nvPr>
        </p:nvSpPr>
        <p:spPr>
          <a:xfrm>
            <a:off x="864382" y="2489200"/>
            <a:ext cx="6345300" cy="35307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260" name="Google Shape;260;g26843e51cab_0_819"/>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1" name="Google Shape;261;g26843e51cab_0_819"/>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2" name="Google Shape;262;g26843e51cab_0_819"/>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3"/>
        <p:cNvGrpSpPr/>
        <p:nvPr/>
      </p:nvGrpSpPr>
      <p:grpSpPr>
        <a:xfrm>
          <a:off x="0" y="0"/>
          <a:ext cx="0" cy="0"/>
          <a:chOff x="0" y="0"/>
          <a:chExt cx="0" cy="0"/>
        </a:xfrm>
      </p:grpSpPr>
      <p:sp>
        <p:nvSpPr>
          <p:cNvPr id="264" name="Google Shape;264;g26843e51cab_0_825"/>
          <p:cNvSpPr txBox="1">
            <a:spLocks noGrp="1"/>
          </p:cNvSpPr>
          <p:nvPr>
            <p:ph type="title"/>
          </p:nvPr>
        </p:nvSpPr>
        <p:spPr>
          <a:xfrm>
            <a:off x="866440" y="927099"/>
            <a:ext cx="6345300" cy="709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5" name="Google Shape;265;g26843e51cab_0_825"/>
          <p:cNvSpPr txBox="1">
            <a:spLocks noGrp="1"/>
          </p:cNvSpPr>
          <p:nvPr>
            <p:ph type="body" idx="1"/>
          </p:nvPr>
        </p:nvSpPr>
        <p:spPr>
          <a:xfrm>
            <a:off x="866440" y="2489200"/>
            <a:ext cx="3636900" cy="35307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266" name="Google Shape;266;g26843e51cab_0_825"/>
          <p:cNvSpPr txBox="1">
            <a:spLocks noGrp="1"/>
          </p:cNvSpPr>
          <p:nvPr>
            <p:ph type="body" idx="2"/>
          </p:nvPr>
        </p:nvSpPr>
        <p:spPr>
          <a:xfrm>
            <a:off x="4640581" y="2489203"/>
            <a:ext cx="3636900" cy="35307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267" name="Google Shape;267;g26843e51cab_0_825"/>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8" name="Google Shape;268;g26843e51cab_0_825"/>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69" name="Google Shape;269;g26843e51cab_0_825"/>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sz="2800">
                <a:solidFill>
                  <a:schemeClr val="lt1"/>
                </a:solidFill>
                <a:latin typeface="Century Gothic"/>
                <a:ea typeface="Century Gothic"/>
                <a:cs typeface="Century Gothic"/>
                <a:sym typeface="Century Gothic"/>
              </a:defRPr>
            </a:lvl1pPr>
            <a:lvl2pPr marL="0" lvl="1" indent="0" algn="ctr" rtl="0">
              <a:spcBef>
                <a:spcPts val="0"/>
              </a:spcBef>
              <a:buNone/>
              <a:defRPr sz="2800">
                <a:solidFill>
                  <a:schemeClr val="lt1"/>
                </a:solidFill>
                <a:latin typeface="Century Gothic"/>
                <a:ea typeface="Century Gothic"/>
                <a:cs typeface="Century Gothic"/>
                <a:sym typeface="Century Gothic"/>
              </a:defRPr>
            </a:lvl2pPr>
            <a:lvl3pPr marL="0" lvl="2" indent="0" algn="ctr" rtl="0">
              <a:spcBef>
                <a:spcPts val="0"/>
              </a:spcBef>
              <a:buNone/>
              <a:defRPr sz="2800">
                <a:solidFill>
                  <a:schemeClr val="lt1"/>
                </a:solidFill>
                <a:latin typeface="Century Gothic"/>
                <a:ea typeface="Century Gothic"/>
                <a:cs typeface="Century Gothic"/>
                <a:sym typeface="Century Gothic"/>
              </a:defRPr>
            </a:lvl3pPr>
            <a:lvl4pPr marL="0" lvl="3" indent="0" algn="ctr" rtl="0">
              <a:spcBef>
                <a:spcPts val="0"/>
              </a:spcBef>
              <a:buNone/>
              <a:defRPr sz="2800">
                <a:solidFill>
                  <a:schemeClr val="lt1"/>
                </a:solidFill>
                <a:latin typeface="Century Gothic"/>
                <a:ea typeface="Century Gothic"/>
                <a:cs typeface="Century Gothic"/>
                <a:sym typeface="Century Gothic"/>
              </a:defRPr>
            </a:lvl4pPr>
            <a:lvl5pPr marL="0" lvl="4" indent="0" algn="ctr" rtl="0">
              <a:spcBef>
                <a:spcPts val="0"/>
              </a:spcBef>
              <a:buNone/>
              <a:defRPr sz="2800">
                <a:solidFill>
                  <a:schemeClr val="lt1"/>
                </a:solidFill>
                <a:latin typeface="Century Gothic"/>
                <a:ea typeface="Century Gothic"/>
                <a:cs typeface="Century Gothic"/>
                <a:sym typeface="Century Gothic"/>
              </a:defRPr>
            </a:lvl5pPr>
            <a:lvl6pPr marL="0" lvl="5" indent="0" algn="ctr" rtl="0">
              <a:spcBef>
                <a:spcPts val="0"/>
              </a:spcBef>
              <a:buNone/>
              <a:defRPr sz="2800">
                <a:solidFill>
                  <a:schemeClr val="lt1"/>
                </a:solidFill>
                <a:latin typeface="Century Gothic"/>
                <a:ea typeface="Century Gothic"/>
                <a:cs typeface="Century Gothic"/>
                <a:sym typeface="Century Gothic"/>
              </a:defRPr>
            </a:lvl6pPr>
            <a:lvl7pPr marL="0" lvl="6" indent="0" algn="ctr" rtl="0">
              <a:spcBef>
                <a:spcPts val="0"/>
              </a:spcBef>
              <a:buNone/>
              <a:defRPr sz="2800">
                <a:solidFill>
                  <a:schemeClr val="lt1"/>
                </a:solidFill>
                <a:latin typeface="Century Gothic"/>
                <a:ea typeface="Century Gothic"/>
                <a:cs typeface="Century Gothic"/>
                <a:sym typeface="Century Gothic"/>
              </a:defRPr>
            </a:lvl7pPr>
            <a:lvl8pPr marL="0" lvl="7" indent="0" algn="ctr" rtl="0">
              <a:spcBef>
                <a:spcPts val="0"/>
              </a:spcBef>
              <a:buNone/>
              <a:defRPr sz="2800">
                <a:solidFill>
                  <a:schemeClr val="lt1"/>
                </a:solidFill>
                <a:latin typeface="Century Gothic"/>
                <a:ea typeface="Century Gothic"/>
                <a:cs typeface="Century Gothic"/>
                <a:sym typeface="Century Gothic"/>
              </a:defRPr>
            </a:lvl8pPr>
            <a:lvl9pPr marL="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70"/>
        <p:cNvGrpSpPr/>
        <p:nvPr/>
      </p:nvGrpSpPr>
      <p:grpSpPr>
        <a:xfrm>
          <a:off x="0" y="0"/>
          <a:ext cx="0" cy="0"/>
          <a:chOff x="0" y="0"/>
          <a:chExt cx="0" cy="0"/>
        </a:xfrm>
      </p:grpSpPr>
      <p:sp>
        <p:nvSpPr>
          <p:cNvPr id="271" name="Google Shape;271;g26843e51cab_0_832"/>
          <p:cNvSpPr txBox="1">
            <a:spLocks noGrp="1"/>
          </p:cNvSpPr>
          <p:nvPr>
            <p:ph type="title"/>
          </p:nvPr>
        </p:nvSpPr>
        <p:spPr>
          <a:xfrm>
            <a:off x="866440" y="927099"/>
            <a:ext cx="6345300" cy="709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3200"/>
              <a:buFont typeface="Century Gothic"/>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2" name="Google Shape;272;g26843e51cab_0_832"/>
          <p:cNvSpPr txBox="1">
            <a:spLocks noGrp="1"/>
          </p:cNvSpPr>
          <p:nvPr>
            <p:ph type="body" idx="1"/>
          </p:nvPr>
        </p:nvSpPr>
        <p:spPr>
          <a:xfrm>
            <a:off x="869918" y="2489200"/>
            <a:ext cx="3633600" cy="759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None/>
              <a:defRPr sz="2400" b="0">
                <a:solidFill>
                  <a:srgbClr val="EE52A4"/>
                </a:solidFill>
              </a:defRPr>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273" name="Google Shape;273;g26843e51cab_0_832"/>
          <p:cNvSpPr txBox="1">
            <a:spLocks noGrp="1"/>
          </p:cNvSpPr>
          <p:nvPr>
            <p:ph type="body" idx="2"/>
          </p:nvPr>
        </p:nvSpPr>
        <p:spPr>
          <a:xfrm>
            <a:off x="866440" y="3248490"/>
            <a:ext cx="3636900" cy="27714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274" name="Google Shape;274;g26843e51cab_0_832"/>
          <p:cNvSpPr txBox="1">
            <a:spLocks noGrp="1"/>
          </p:cNvSpPr>
          <p:nvPr>
            <p:ph type="body" idx="3"/>
          </p:nvPr>
        </p:nvSpPr>
        <p:spPr>
          <a:xfrm>
            <a:off x="4640581" y="2489200"/>
            <a:ext cx="3636900" cy="7566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920"/>
              <a:buNone/>
              <a:defRPr sz="2400" b="0">
                <a:solidFill>
                  <a:srgbClr val="EE52A4"/>
                </a:solidFill>
              </a:defRPr>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275" name="Google Shape;275;g26843e51cab_0_832"/>
          <p:cNvSpPr txBox="1">
            <a:spLocks noGrp="1"/>
          </p:cNvSpPr>
          <p:nvPr>
            <p:ph type="body" idx="4"/>
          </p:nvPr>
        </p:nvSpPr>
        <p:spPr>
          <a:xfrm>
            <a:off x="4640581" y="3245835"/>
            <a:ext cx="3636900" cy="27741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276" name="Google Shape;276;g26843e51cab_0_832"/>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7" name="Google Shape;277;g26843e51cab_0_832"/>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78" name="Google Shape;278;g26843e51cab_0_832"/>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sz="2800">
                <a:solidFill>
                  <a:schemeClr val="lt1"/>
                </a:solidFill>
                <a:latin typeface="Century Gothic"/>
                <a:ea typeface="Century Gothic"/>
                <a:cs typeface="Century Gothic"/>
                <a:sym typeface="Century Gothic"/>
              </a:defRPr>
            </a:lvl1pPr>
            <a:lvl2pPr marL="0" lvl="1" indent="0" algn="ctr" rtl="0">
              <a:spcBef>
                <a:spcPts val="0"/>
              </a:spcBef>
              <a:buNone/>
              <a:defRPr sz="2800">
                <a:solidFill>
                  <a:schemeClr val="lt1"/>
                </a:solidFill>
                <a:latin typeface="Century Gothic"/>
                <a:ea typeface="Century Gothic"/>
                <a:cs typeface="Century Gothic"/>
                <a:sym typeface="Century Gothic"/>
              </a:defRPr>
            </a:lvl2pPr>
            <a:lvl3pPr marL="0" lvl="2" indent="0" algn="ctr" rtl="0">
              <a:spcBef>
                <a:spcPts val="0"/>
              </a:spcBef>
              <a:buNone/>
              <a:defRPr sz="2800">
                <a:solidFill>
                  <a:schemeClr val="lt1"/>
                </a:solidFill>
                <a:latin typeface="Century Gothic"/>
                <a:ea typeface="Century Gothic"/>
                <a:cs typeface="Century Gothic"/>
                <a:sym typeface="Century Gothic"/>
              </a:defRPr>
            </a:lvl3pPr>
            <a:lvl4pPr marL="0" lvl="3" indent="0" algn="ctr" rtl="0">
              <a:spcBef>
                <a:spcPts val="0"/>
              </a:spcBef>
              <a:buNone/>
              <a:defRPr sz="2800">
                <a:solidFill>
                  <a:schemeClr val="lt1"/>
                </a:solidFill>
                <a:latin typeface="Century Gothic"/>
                <a:ea typeface="Century Gothic"/>
                <a:cs typeface="Century Gothic"/>
                <a:sym typeface="Century Gothic"/>
              </a:defRPr>
            </a:lvl4pPr>
            <a:lvl5pPr marL="0" lvl="4" indent="0" algn="ctr" rtl="0">
              <a:spcBef>
                <a:spcPts val="0"/>
              </a:spcBef>
              <a:buNone/>
              <a:defRPr sz="2800">
                <a:solidFill>
                  <a:schemeClr val="lt1"/>
                </a:solidFill>
                <a:latin typeface="Century Gothic"/>
                <a:ea typeface="Century Gothic"/>
                <a:cs typeface="Century Gothic"/>
                <a:sym typeface="Century Gothic"/>
              </a:defRPr>
            </a:lvl5pPr>
            <a:lvl6pPr marL="0" lvl="5" indent="0" algn="ctr" rtl="0">
              <a:spcBef>
                <a:spcPts val="0"/>
              </a:spcBef>
              <a:buNone/>
              <a:defRPr sz="2800">
                <a:solidFill>
                  <a:schemeClr val="lt1"/>
                </a:solidFill>
                <a:latin typeface="Century Gothic"/>
                <a:ea typeface="Century Gothic"/>
                <a:cs typeface="Century Gothic"/>
                <a:sym typeface="Century Gothic"/>
              </a:defRPr>
            </a:lvl6pPr>
            <a:lvl7pPr marL="0" lvl="6" indent="0" algn="ctr" rtl="0">
              <a:spcBef>
                <a:spcPts val="0"/>
              </a:spcBef>
              <a:buNone/>
              <a:defRPr sz="2800">
                <a:solidFill>
                  <a:schemeClr val="lt1"/>
                </a:solidFill>
                <a:latin typeface="Century Gothic"/>
                <a:ea typeface="Century Gothic"/>
                <a:cs typeface="Century Gothic"/>
                <a:sym typeface="Century Gothic"/>
              </a:defRPr>
            </a:lvl7pPr>
            <a:lvl8pPr marL="0" lvl="7" indent="0" algn="ctr" rtl="0">
              <a:spcBef>
                <a:spcPts val="0"/>
              </a:spcBef>
              <a:buNone/>
              <a:defRPr sz="2800">
                <a:solidFill>
                  <a:schemeClr val="lt1"/>
                </a:solidFill>
                <a:latin typeface="Century Gothic"/>
                <a:ea typeface="Century Gothic"/>
                <a:cs typeface="Century Gothic"/>
                <a:sym typeface="Century Gothic"/>
              </a:defRPr>
            </a:lvl8pPr>
            <a:lvl9pPr marL="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279"/>
        <p:cNvGrpSpPr/>
        <p:nvPr/>
      </p:nvGrpSpPr>
      <p:grpSpPr>
        <a:xfrm>
          <a:off x="0" y="0"/>
          <a:ext cx="0" cy="0"/>
          <a:chOff x="0" y="0"/>
          <a:chExt cx="0" cy="0"/>
        </a:xfrm>
      </p:grpSpPr>
      <p:grpSp>
        <p:nvGrpSpPr>
          <p:cNvPr id="280" name="Google Shape;280;g26843e51cab_0_841"/>
          <p:cNvGrpSpPr/>
          <p:nvPr/>
        </p:nvGrpSpPr>
        <p:grpSpPr>
          <a:xfrm>
            <a:off x="-1588" y="0"/>
            <a:ext cx="9145588" cy="6860798"/>
            <a:chOff x="-1588" y="0"/>
            <a:chExt cx="9145588" cy="6860798"/>
          </a:xfrm>
        </p:grpSpPr>
        <p:sp>
          <p:nvSpPr>
            <p:cNvPr id="281" name="Google Shape;281;g26843e51cab_0_841"/>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g26843e51cab_0_84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g26843e51cab_0_841"/>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g26843e51cab_0_841"/>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g26843e51cab_0_841"/>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g26843e51cab_0_841"/>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g26843e51cab_0_841"/>
            <p:cNvSpPr/>
            <p:nvPr/>
          </p:nvSpPr>
          <p:spPr>
            <a:xfrm>
              <a:off x="5283673" y="402165"/>
              <a:ext cx="3465900" cy="605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g26843e51cab_0_841"/>
            <p:cNvSpPr/>
            <p:nvPr/>
          </p:nvSpPr>
          <p:spPr>
            <a:xfrm rot="-5400000">
              <a:off x="3105027" y="1765594"/>
              <a:ext cx="5995995" cy="3326810"/>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289" name="Google Shape;289;g26843e51cab_0_841"/>
            <p:cNvSpPr/>
            <p:nvPr/>
          </p:nvSpPr>
          <p:spPr>
            <a:xfrm rot="-5912384">
              <a:off x="3320105" y="1458379"/>
              <a:ext cx="2377686" cy="317742"/>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g26843e51cab_0_841"/>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91" name="Google Shape;291;g26843e51cab_0_841"/>
          <p:cNvSpPr txBox="1">
            <a:spLocks noGrp="1"/>
          </p:cNvSpPr>
          <p:nvPr>
            <p:ph type="title"/>
          </p:nvPr>
        </p:nvSpPr>
        <p:spPr>
          <a:xfrm>
            <a:off x="877534" y="2257588"/>
            <a:ext cx="3090600" cy="30204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3200"/>
              <a:buFont typeface="Century Gothic"/>
              <a:buNone/>
              <a:defRPr sz="32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2" name="Google Shape;292;g26843e51cab_0_841"/>
          <p:cNvSpPr txBox="1">
            <a:spLocks noGrp="1"/>
          </p:cNvSpPr>
          <p:nvPr>
            <p:ph type="body" idx="1"/>
          </p:nvPr>
        </p:nvSpPr>
        <p:spPr>
          <a:xfrm>
            <a:off x="5119261" y="2257588"/>
            <a:ext cx="3082500" cy="3020400"/>
          </a:xfrm>
          <a:prstGeom prst="rect">
            <a:avLst/>
          </a:prstGeom>
          <a:noFill/>
          <a:ln>
            <a:noFill/>
          </a:ln>
        </p:spPr>
        <p:txBody>
          <a:bodyPr spcFirstLastPara="1" wrap="square" lIns="91425" tIns="45700" rIns="91425" bIns="45700" anchor="ctr" anchorCtr="0">
            <a:normAutofit/>
          </a:bodyPr>
          <a:lstStyle>
            <a:lvl1pPr marL="457200" lvl="0" indent="-228600" algn="l" rtl="0">
              <a:spcBef>
                <a:spcPts val="1000"/>
              </a:spcBef>
              <a:spcAft>
                <a:spcPts val="0"/>
              </a:spcAft>
              <a:buSzPts val="1600"/>
              <a:buNone/>
              <a:defRPr sz="2000" cap="none">
                <a:solidFill>
                  <a:srgbClr val="EE52A4"/>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293" name="Google Shape;293;g26843e51cab_0_841"/>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4" name="Google Shape;294;g26843e51cab_0_841"/>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5" name="Google Shape;295;g26843e51cab_0_841"/>
          <p:cNvSpPr/>
          <p:nvPr/>
        </p:nvSpPr>
        <p:spPr>
          <a:xfrm>
            <a:off x="7745644" y="0"/>
            <a:ext cx="685800" cy="10995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g26843e51cab_0_841"/>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sz="2800">
                <a:solidFill>
                  <a:schemeClr val="lt1"/>
                </a:solidFill>
                <a:latin typeface="Century Gothic"/>
                <a:ea typeface="Century Gothic"/>
                <a:cs typeface="Century Gothic"/>
                <a:sym typeface="Century Gothic"/>
              </a:defRPr>
            </a:lvl1pPr>
            <a:lvl2pPr marL="0" lvl="1" indent="0" algn="ctr" rtl="0">
              <a:spcBef>
                <a:spcPts val="0"/>
              </a:spcBef>
              <a:buNone/>
              <a:defRPr sz="2800">
                <a:solidFill>
                  <a:schemeClr val="lt1"/>
                </a:solidFill>
                <a:latin typeface="Century Gothic"/>
                <a:ea typeface="Century Gothic"/>
                <a:cs typeface="Century Gothic"/>
                <a:sym typeface="Century Gothic"/>
              </a:defRPr>
            </a:lvl2pPr>
            <a:lvl3pPr marL="0" lvl="2" indent="0" algn="ctr" rtl="0">
              <a:spcBef>
                <a:spcPts val="0"/>
              </a:spcBef>
              <a:buNone/>
              <a:defRPr sz="2800">
                <a:solidFill>
                  <a:schemeClr val="lt1"/>
                </a:solidFill>
                <a:latin typeface="Century Gothic"/>
                <a:ea typeface="Century Gothic"/>
                <a:cs typeface="Century Gothic"/>
                <a:sym typeface="Century Gothic"/>
              </a:defRPr>
            </a:lvl3pPr>
            <a:lvl4pPr marL="0" lvl="3" indent="0" algn="ctr" rtl="0">
              <a:spcBef>
                <a:spcPts val="0"/>
              </a:spcBef>
              <a:buNone/>
              <a:defRPr sz="2800">
                <a:solidFill>
                  <a:schemeClr val="lt1"/>
                </a:solidFill>
                <a:latin typeface="Century Gothic"/>
                <a:ea typeface="Century Gothic"/>
                <a:cs typeface="Century Gothic"/>
                <a:sym typeface="Century Gothic"/>
              </a:defRPr>
            </a:lvl4pPr>
            <a:lvl5pPr marL="0" lvl="4" indent="0" algn="ctr" rtl="0">
              <a:spcBef>
                <a:spcPts val="0"/>
              </a:spcBef>
              <a:buNone/>
              <a:defRPr sz="2800">
                <a:solidFill>
                  <a:schemeClr val="lt1"/>
                </a:solidFill>
                <a:latin typeface="Century Gothic"/>
                <a:ea typeface="Century Gothic"/>
                <a:cs typeface="Century Gothic"/>
                <a:sym typeface="Century Gothic"/>
              </a:defRPr>
            </a:lvl5pPr>
            <a:lvl6pPr marL="0" lvl="5" indent="0" algn="ctr" rtl="0">
              <a:spcBef>
                <a:spcPts val="0"/>
              </a:spcBef>
              <a:buNone/>
              <a:defRPr sz="2800">
                <a:solidFill>
                  <a:schemeClr val="lt1"/>
                </a:solidFill>
                <a:latin typeface="Century Gothic"/>
                <a:ea typeface="Century Gothic"/>
                <a:cs typeface="Century Gothic"/>
                <a:sym typeface="Century Gothic"/>
              </a:defRPr>
            </a:lvl6pPr>
            <a:lvl7pPr marL="0" lvl="6" indent="0" algn="ctr" rtl="0">
              <a:spcBef>
                <a:spcPts val="0"/>
              </a:spcBef>
              <a:buNone/>
              <a:defRPr sz="2800">
                <a:solidFill>
                  <a:schemeClr val="lt1"/>
                </a:solidFill>
                <a:latin typeface="Century Gothic"/>
                <a:ea typeface="Century Gothic"/>
                <a:cs typeface="Century Gothic"/>
                <a:sym typeface="Century Gothic"/>
              </a:defRPr>
            </a:lvl7pPr>
            <a:lvl8pPr marL="0" lvl="7" indent="0" algn="ctr" rtl="0">
              <a:spcBef>
                <a:spcPts val="0"/>
              </a:spcBef>
              <a:buNone/>
              <a:defRPr sz="2800">
                <a:solidFill>
                  <a:schemeClr val="lt1"/>
                </a:solidFill>
                <a:latin typeface="Century Gothic"/>
                <a:ea typeface="Century Gothic"/>
                <a:cs typeface="Century Gothic"/>
                <a:sym typeface="Century Gothic"/>
              </a:defRPr>
            </a:lvl8pPr>
            <a:lvl9pPr marL="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7"/>
        <p:cNvGrpSpPr/>
        <p:nvPr/>
      </p:nvGrpSpPr>
      <p:grpSpPr>
        <a:xfrm>
          <a:off x="0" y="0"/>
          <a:ext cx="0" cy="0"/>
          <a:chOff x="0" y="0"/>
          <a:chExt cx="0" cy="0"/>
        </a:xfrm>
      </p:grpSpPr>
      <p:sp>
        <p:nvSpPr>
          <p:cNvPr id="298" name="Google Shape;298;g26843e51cab_0_859"/>
          <p:cNvSpPr txBox="1">
            <a:spLocks noGrp="1"/>
          </p:cNvSpPr>
          <p:nvPr>
            <p:ph type="title"/>
          </p:nvPr>
        </p:nvSpPr>
        <p:spPr>
          <a:xfrm>
            <a:off x="866440" y="927099"/>
            <a:ext cx="6345300" cy="709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99" name="Google Shape;299;g26843e51cab_0_859"/>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0" name="Google Shape;300;g26843e51cab_0_859"/>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1" name="Google Shape;301;g26843e51cab_0_859"/>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sz="2800">
                <a:solidFill>
                  <a:schemeClr val="lt1"/>
                </a:solidFill>
                <a:latin typeface="Century Gothic"/>
                <a:ea typeface="Century Gothic"/>
                <a:cs typeface="Century Gothic"/>
                <a:sym typeface="Century Gothic"/>
              </a:defRPr>
            </a:lvl1pPr>
            <a:lvl2pPr marL="0" lvl="1" indent="0" algn="ctr" rtl="0">
              <a:spcBef>
                <a:spcPts val="0"/>
              </a:spcBef>
              <a:buNone/>
              <a:defRPr sz="2800">
                <a:solidFill>
                  <a:schemeClr val="lt1"/>
                </a:solidFill>
                <a:latin typeface="Century Gothic"/>
                <a:ea typeface="Century Gothic"/>
                <a:cs typeface="Century Gothic"/>
                <a:sym typeface="Century Gothic"/>
              </a:defRPr>
            </a:lvl2pPr>
            <a:lvl3pPr marL="0" lvl="2" indent="0" algn="ctr" rtl="0">
              <a:spcBef>
                <a:spcPts val="0"/>
              </a:spcBef>
              <a:buNone/>
              <a:defRPr sz="2800">
                <a:solidFill>
                  <a:schemeClr val="lt1"/>
                </a:solidFill>
                <a:latin typeface="Century Gothic"/>
                <a:ea typeface="Century Gothic"/>
                <a:cs typeface="Century Gothic"/>
                <a:sym typeface="Century Gothic"/>
              </a:defRPr>
            </a:lvl3pPr>
            <a:lvl4pPr marL="0" lvl="3" indent="0" algn="ctr" rtl="0">
              <a:spcBef>
                <a:spcPts val="0"/>
              </a:spcBef>
              <a:buNone/>
              <a:defRPr sz="2800">
                <a:solidFill>
                  <a:schemeClr val="lt1"/>
                </a:solidFill>
                <a:latin typeface="Century Gothic"/>
                <a:ea typeface="Century Gothic"/>
                <a:cs typeface="Century Gothic"/>
                <a:sym typeface="Century Gothic"/>
              </a:defRPr>
            </a:lvl4pPr>
            <a:lvl5pPr marL="0" lvl="4" indent="0" algn="ctr" rtl="0">
              <a:spcBef>
                <a:spcPts val="0"/>
              </a:spcBef>
              <a:buNone/>
              <a:defRPr sz="2800">
                <a:solidFill>
                  <a:schemeClr val="lt1"/>
                </a:solidFill>
                <a:latin typeface="Century Gothic"/>
                <a:ea typeface="Century Gothic"/>
                <a:cs typeface="Century Gothic"/>
                <a:sym typeface="Century Gothic"/>
              </a:defRPr>
            </a:lvl5pPr>
            <a:lvl6pPr marL="0" lvl="5" indent="0" algn="ctr" rtl="0">
              <a:spcBef>
                <a:spcPts val="0"/>
              </a:spcBef>
              <a:buNone/>
              <a:defRPr sz="2800">
                <a:solidFill>
                  <a:schemeClr val="lt1"/>
                </a:solidFill>
                <a:latin typeface="Century Gothic"/>
                <a:ea typeface="Century Gothic"/>
                <a:cs typeface="Century Gothic"/>
                <a:sym typeface="Century Gothic"/>
              </a:defRPr>
            </a:lvl6pPr>
            <a:lvl7pPr marL="0" lvl="6" indent="0" algn="ctr" rtl="0">
              <a:spcBef>
                <a:spcPts val="0"/>
              </a:spcBef>
              <a:buNone/>
              <a:defRPr sz="2800">
                <a:solidFill>
                  <a:schemeClr val="lt1"/>
                </a:solidFill>
                <a:latin typeface="Century Gothic"/>
                <a:ea typeface="Century Gothic"/>
                <a:cs typeface="Century Gothic"/>
                <a:sym typeface="Century Gothic"/>
              </a:defRPr>
            </a:lvl7pPr>
            <a:lvl8pPr marL="0" lvl="7" indent="0" algn="ctr" rtl="0">
              <a:spcBef>
                <a:spcPts val="0"/>
              </a:spcBef>
              <a:buNone/>
              <a:defRPr sz="2800">
                <a:solidFill>
                  <a:schemeClr val="lt1"/>
                </a:solidFill>
                <a:latin typeface="Century Gothic"/>
                <a:ea typeface="Century Gothic"/>
                <a:cs typeface="Century Gothic"/>
                <a:sym typeface="Century Gothic"/>
              </a:defRPr>
            </a:lvl8pPr>
            <a:lvl9pPr marL="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02"/>
        <p:cNvGrpSpPr/>
        <p:nvPr/>
      </p:nvGrpSpPr>
      <p:grpSpPr>
        <a:xfrm>
          <a:off x="0" y="0"/>
          <a:ext cx="0" cy="0"/>
          <a:chOff x="0" y="0"/>
          <a:chExt cx="0" cy="0"/>
        </a:xfrm>
      </p:grpSpPr>
      <p:sp>
        <p:nvSpPr>
          <p:cNvPr id="303" name="Google Shape;303;g26843e51cab_0_864"/>
          <p:cNvSpPr/>
          <p:nvPr/>
        </p:nvSpPr>
        <p:spPr>
          <a:xfrm>
            <a:off x="7745644" y="0"/>
            <a:ext cx="685800" cy="10995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g26843e51cab_0_864"/>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5" name="Google Shape;305;g26843e51cab_0_864"/>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6" name="Google Shape;306;g26843e51cab_0_864"/>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sz="2800">
                <a:solidFill>
                  <a:schemeClr val="lt1"/>
                </a:solidFill>
                <a:latin typeface="Century Gothic"/>
                <a:ea typeface="Century Gothic"/>
                <a:cs typeface="Century Gothic"/>
                <a:sym typeface="Century Gothic"/>
              </a:defRPr>
            </a:lvl1pPr>
            <a:lvl2pPr marL="0" lvl="1" indent="0" algn="ctr" rtl="0">
              <a:spcBef>
                <a:spcPts val="0"/>
              </a:spcBef>
              <a:buNone/>
              <a:defRPr sz="2800">
                <a:solidFill>
                  <a:schemeClr val="lt1"/>
                </a:solidFill>
                <a:latin typeface="Century Gothic"/>
                <a:ea typeface="Century Gothic"/>
                <a:cs typeface="Century Gothic"/>
                <a:sym typeface="Century Gothic"/>
              </a:defRPr>
            </a:lvl2pPr>
            <a:lvl3pPr marL="0" lvl="2" indent="0" algn="ctr" rtl="0">
              <a:spcBef>
                <a:spcPts val="0"/>
              </a:spcBef>
              <a:buNone/>
              <a:defRPr sz="2800">
                <a:solidFill>
                  <a:schemeClr val="lt1"/>
                </a:solidFill>
                <a:latin typeface="Century Gothic"/>
                <a:ea typeface="Century Gothic"/>
                <a:cs typeface="Century Gothic"/>
                <a:sym typeface="Century Gothic"/>
              </a:defRPr>
            </a:lvl3pPr>
            <a:lvl4pPr marL="0" lvl="3" indent="0" algn="ctr" rtl="0">
              <a:spcBef>
                <a:spcPts val="0"/>
              </a:spcBef>
              <a:buNone/>
              <a:defRPr sz="2800">
                <a:solidFill>
                  <a:schemeClr val="lt1"/>
                </a:solidFill>
                <a:latin typeface="Century Gothic"/>
                <a:ea typeface="Century Gothic"/>
                <a:cs typeface="Century Gothic"/>
                <a:sym typeface="Century Gothic"/>
              </a:defRPr>
            </a:lvl4pPr>
            <a:lvl5pPr marL="0" lvl="4" indent="0" algn="ctr" rtl="0">
              <a:spcBef>
                <a:spcPts val="0"/>
              </a:spcBef>
              <a:buNone/>
              <a:defRPr sz="2800">
                <a:solidFill>
                  <a:schemeClr val="lt1"/>
                </a:solidFill>
                <a:latin typeface="Century Gothic"/>
                <a:ea typeface="Century Gothic"/>
                <a:cs typeface="Century Gothic"/>
                <a:sym typeface="Century Gothic"/>
              </a:defRPr>
            </a:lvl5pPr>
            <a:lvl6pPr marL="0" lvl="5" indent="0" algn="ctr" rtl="0">
              <a:spcBef>
                <a:spcPts val="0"/>
              </a:spcBef>
              <a:buNone/>
              <a:defRPr sz="2800">
                <a:solidFill>
                  <a:schemeClr val="lt1"/>
                </a:solidFill>
                <a:latin typeface="Century Gothic"/>
                <a:ea typeface="Century Gothic"/>
                <a:cs typeface="Century Gothic"/>
                <a:sym typeface="Century Gothic"/>
              </a:defRPr>
            </a:lvl6pPr>
            <a:lvl7pPr marL="0" lvl="6" indent="0" algn="ctr" rtl="0">
              <a:spcBef>
                <a:spcPts val="0"/>
              </a:spcBef>
              <a:buNone/>
              <a:defRPr sz="2800">
                <a:solidFill>
                  <a:schemeClr val="lt1"/>
                </a:solidFill>
                <a:latin typeface="Century Gothic"/>
                <a:ea typeface="Century Gothic"/>
                <a:cs typeface="Century Gothic"/>
                <a:sym typeface="Century Gothic"/>
              </a:defRPr>
            </a:lvl7pPr>
            <a:lvl8pPr marL="0" lvl="7" indent="0" algn="ctr" rtl="0">
              <a:spcBef>
                <a:spcPts val="0"/>
              </a:spcBef>
              <a:buNone/>
              <a:defRPr sz="2800">
                <a:solidFill>
                  <a:schemeClr val="lt1"/>
                </a:solidFill>
                <a:latin typeface="Century Gothic"/>
                <a:ea typeface="Century Gothic"/>
                <a:cs typeface="Century Gothic"/>
                <a:sym typeface="Century Gothic"/>
              </a:defRPr>
            </a:lvl8pPr>
            <a:lvl9pPr marL="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307"/>
        <p:cNvGrpSpPr/>
        <p:nvPr/>
      </p:nvGrpSpPr>
      <p:grpSpPr>
        <a:xfrm>
          <a:off x="0" y="0"/>
          <a:ext cx="0" cy="0"/>
          <a:chOff x="0" y="0"/>
          <a:chExt cx="0" cy="0"/>
        </a:xfrm>
      </p:grpSpPr>
      <p:grpSp>
        <p:nvGrpSpPr>
          <p:cNvPr id="308" name="Google Shape;308;g26843e51cab_0_869"/>
          <p:cNvGrpSpPr/>
          <p:nvPr/>
        </p:nvGrpSpPr>
        <p:grpSpPr>
          <a:xfrm>
            <a:off x="-1588" y="0"/>
            <a:ext cx="9145588" cy="6860798"/>
            <a:chOff x="-1588" y="0"/>
            <a:chExt cx="9145588" cy="6860798"/>
          </a:xfrm>
        </p:grpSpPr>
        <p:sp>
          <p:nvSpPr>
            <p:cNvPr id="309" name="Google Shape;309;g26843e51cab_0_869"/>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g26843e51cab_0_869"/>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g26843e51cab_0_869"/>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g26843e51cab_0_869"/>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g26843e51cab_0_869"/>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g26843e51cab_0_869"/>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g26843e51cab_0_869"/>
            <p:cNvSpPr/>
            <p:nvPr/>
          </p:nvSpPr>
          <p:spPr>
            <a:xfrm>
              <a:off x="5283673" y="402165"/>
              <a:ext cx="3465900" cy="605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g26843e51cab_0_869"/>
            <p:cNvSpPr/>
            <p:nvPr/>
          </p:nvSpPr>
          <p:spPr>
            <a:xfrm rot="-5400000">
              <a:off x="2548536" y="1765594"/>
              <a:ext cx="5995995" cy="3326810"/>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317" name="Google Shape;317;g26843e51cab_0_869"/>
            <p:cNvSpPr/>
            <p:nvPr/>
          </p:nvSpPr>
          <p:spPr>
            <a:xfrm rot="-5912384">
              <a:off x="2769750" y="1458379"/>
              <a:ext cx="2377686" cy="317742"/>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g26843e51cab_0_869"/>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319" name="Google Shape;319;g26843e51cab_0_869"/>
          <p:cNvSpPr txBox="1">
            <a:spLocks noGrp="1"/>
          </p:cNvSpPr>
          <p:nvPr>
            <p:ph type="title"/>
          </p:nvPr>
        </p:nvSpPr>
        <p:spPr>
          <a:xfrm>
            <a:off x="866440" y="1447800"/>
            <a:ext cx="2712600" cy="14955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lt1"/>
              </a:buClr>
              <a:buSzPts val="2400"/>
              <a:buFont typeface="Century Gothic"/>
              <a:buNone/>
              <a:defRPr sz="2400" b="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0" name="Google Shape;320;g26843e51cab_0_869"/>
          <p:cNvSpPr txBox="1">
            <a:spLocks noGrp="1"/>
          </p:cNvSpPr>
          <p:nvPr>
            <p:ph type="body" idx="1"/>
          </p:nvPr>
        </p:nvSpPr>
        <p:spPr>
          <a:xfrm>
            <a:off x="4568927" y="1447800"/>
            <a:ext cx="3633000" cy="4572000"/>
          </a:xfrm>
          <a:prstGeom prst="rect">
            <a:avLst/>
          </a:prstGeom>
          <a:noFill/>
          <a:ln>
            <a:noFill/>
          </a:ln>
        </p:spPr>
        <p:txBody>
          <a:bodyPr spcFirstLastPara="1" wrap="square" lIns="91425" tIns="45700" rIns="91425" bIns="45700" anchor="ctr"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321" name="Google Shape;321;g26843e51cab_0_869"/>
          <p:cNvSpPr txBox="1">
            <a:spLocks noGrp="1"/>
          </p:cNvSpPr>
          <p:nvPr>
            <p:ph type="body" idx="2"/>
          </p:nvPr>
        </p:nvSpPr>
        <p:spPr>
          <a:xfrm>
            <a:off x="866441" y="3086845"/>
            <a:ext cx="2712600" cy="29337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120"/>
              <a:buNone/>
              <a:defRPr sz="1400">
                <a:solidFill>
                  <a:srgbClr val="EE52A4"/>
                </a:solidFill>
              </a:defRPr>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322" name="Google Shape;322;g26843e51cab_0_869"/>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3" name="Google Shape;323;g26843e51cab_0_869"/>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24" name="Google Shape;324;g26843e51cab_0_869"/>
          <p:cNvSpPr/>
          <p:nvPr/>
        </p:nvSpPr>
        <p:spPr>
          <a:xfrm>
            <a:off x="7745644" y="0"/>
            <a:ext cx="685800" cy="10995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g26843e51cab_0_869"/>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sz="2800">
                <a:solidFill>
                  <a:schemeClr val="lt1"/>
                </a:solidFill>
                <a:latin typeface="Century Gothic"/>
                <a:ea typeface="Century Gothic"/>
                <a:cs typeface="Century Gothic"/>
                <a:sym typeface="Century Gothic"/>
              </a:defRPr>
            </a:lvl1pPr>
            <a:lvl2pPr marL="0" lvl="1" indent="0" algn="ctr" rtl="0">
              <a:spcBef>
                <a:spcPts val="0"/>
              </a:spcBef>
              <a:buNone/>
              <a:defRPr sz="2800">
                <a:solidFill>
                  <a:schemeClr val="lt1"/>
                </a:solidFill>
                <a:latin typeface="Century Gothic"/>
                <a:ea typeface="Century Gothic"/>
                <a:cs typeface="Century Gothic"/>
                <a:sym typeface="Century Gothic"/>
              </a:defRPr>
            </a:lvl2pPr>
            <a:lvl3pPr marL="0" lvl="2" indent="0" algn="ctr" rtl="0">
              <a:spcBef>
                <a:spcPts val="0"/>
              </a:spcBef>
              <a:buNone/>
              <a:defRPr sz="2800">
                <a:solidFill>
                  <a:schemeClr val="lt1"/>
                </a:solidFill>
                <a:latin typeface="Century Gothic"/>
                <a:ea typeface="Century Gothic"/>
                <a:cs typeface="Century Gothic"/>
                <a:sym typeface="Century Gothic"/>
              </a:defRPr>
            </a:lvl3pPr>
            <a:lvl4pPr marL="0" lvl="3" indent="0" algn="ctr" rtl="0">
              <a:spcBef>
                <a:spcPts val="0"/>
              </a:spcBef>
              <a:buNone/>
              <a:defRPr sz="2800">
                <a:solidFill>
                  <a:schemeClr val="lt1"/>
                </a:solidFill>
                <a:latin typeface="Century Gothic"/>
                <a:ea typeface="Century Gothic"/>
                <a:cs typeface="Century Gothic"/>
                <a:sym typeface="Century Gothic"/>
              </a:defRPr>
            </a:lvl4pPr>
            <a:lvl5pPr marL="0" lvl="4" indent="0" algn="ctr" rtl="0">
              <a:spcBef>
                <a:spcPts val="0"/>
              </a:spcBef>
              <a:buNone/>
              <a:defRPr sz="2800">
                <a:solidFill>
                  <a:schemeClr val="lt1"/>
                </a:solidFill>
                <a:latin typeface="Century Gothic"/>
                <a:ea typeface="Century Gothic"/>
                <a:cs typeface="Century Gothic"/>
                <a:sym typeface="Century Gothic"/>
              </a:defRPr>
            </a:lvl5pPr>
            <a:lvl6pPr marL="0" lvl="5" indent="0" algn="ctr" rtl="0">
              <a:spcBef>
                <a:spcPts val="0"/>
              </a:spcBef>
              <a:buNone/>
              <a:defRPr sz="2800">
                <a:solidFill>
                  <a:schemeClr val="lt1"/>
                </a:solidFill>
                <a:latin typeface="Century Gothic"/>
                <a:ea typeface="Century Gothic"/>
                <a:cs typeface="Century Gothic"/>
                <a:sym typeface="Century Gothic"/>
              </a:defRPr>
            </a:lvl6pPr>
            <a:lvl7pPr marL="0" lvl="6" indent="0" algn="ctr" rtl="0">
              <a:spcBef>
                <a:spcPts val="0"/>
              </a:spcBef>
              <a:buNone/>
              <a:defRPr sz="2800">
                <a:solidFill>
                  <a:schemeClr val="lt1"/>
                </a:solidFill>
                <a:latin typeface="Century Gothic"/>
                <a:ea typeface="Century Gothic"/>
                <a:cs typeface="Century Gothic"/>
                <a:sym typeface="Century Gothic"/>
              </a:defRPr>
            </a:lvl7pPr>
            <a:lvl8pPr marL="0" lvl="7" indent="0" algn="ctr" rtl="0">
              <a:spcBef>
                <a:spcPts val="0"/>
              </a:spcBef>
              <a:buNone/>
              <a:defRPr sz="2800">
                <a:solidFill>
                  <a:schemeClr val="lt1"/>
                </a:solidFill>
                <a:latin typeface="Century Gothic"/>
                <a:ea typeface="Century Gothic"/>
                <a:cs typeface="Century Gothic"/>
                <a:sym typeface="Century Gothic"/>
              </a:defRPr>
            </a:lvl8pPr>
            <a:lvl9pPr marL="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326"/>
        <p:cNvGrpSpPr/>
        <p:nvPr/>
      </p:nvGrpSpPr>
      <p:grpSpPr>
        <a:xfrm>
          <a:off x="0" y="0"/>
          <a:ext cx="0" cy="0"/>
          <a:chOff x="0" y="0"/>
          <a:chExt cx="0" cy="0"/>
        </a:xfrm>
      </p:grpSpPr>
      <p:grpSp>
        <p:nvGrpSpPr>
          <p:cNvPr id="327" name="Google Shape;327;g26843e51cab_0_888"/>
          <p:cNvGrpSpPr/>
          <p:nvPr/>
        </p:nvGrpSpPr>
        <p:grpSpPr>
          <a:xfrm>
            <a:off x="-1588" y="0"/>
            <a:ext cx="9145588" cy="6860798"/>
            <a:chOff x="-1588" y="0"/>
            <a:chExt cx="9145588" cy="6860798"/>
          </a:xfrm>
        </p:grpSpPr>
        <p:sp>
          <p:nvSpPr>
            <p:cNvPr id="328" name="Google Shape;328;g26843e51cab_0_888"/>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g26843e51cab_0_88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g26843e51cab_0_888"/>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g26843e51cab_0_888"/>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g26843e51cab_0_888"/>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g26843e51cab_0_888"/>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g26843e51cab_0_888"/>
            <p:cNvSpPr/>
            <p:nvPr/>
          </p:nvSpPr>
          <p:spPr>
            <a:xfrm>
              <a:off x="5283673" y="402165"/>
              <a:ext cx="3465900" cy="605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g26843e51cab_0_888"/>
            <p:cNvSpPr/>
            <p:nvPr/>
          </p:nvSpPr>
          <p:spPr>
            <a:xfrm rot="-5400000">
              <a:off x="2852610" y="1765594"/>
              <a:ext cx="5995995" cy="3326810"/>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336" name="Google Shape;336;g26843e51cab_0_888"/>
            <p:cNvSpPr/>
            <p:nvPr/>
          </p:nvSpPr>
          <p:spPr>
            <a:xfrm rot="-5912384">
              <a:off x="3074562" y="1458379"/>
              <a:ext cx="2377686" cy="317742"/>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g26843e51cab_0_888"/>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338" name="Google Shape;338;g26843e51cab_0_888"/>
          <p:cNvSpPr txBox="1">
            <a:spLocks noGrp="1"/>
          </p:cNvSpPr>
          <p:nvPr>
            <p:ph type="title"/>
          </p:nvPr>
        </p:nvSpPr>
        <p:spPr>
          <a:xfrm>
            <a:off x="866440" y="1381390"/>
            <a:ext cx="2987100" cy="1574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1"/>
              </a:buClr>
              <a:buSzPts val="2400"/>
              <a:buFont typeface="Century Gothic"/>
              <a:buNone/>
              <a:defRPr sz="2400" b="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39" name="Google Shape;339;g26843e51cab_0_888"/>
          <p:cNvSpPr>
            <a:spLocks noGrp="1"/>
          </p:cNvSpPr>
          <p:nvPr>
            <p:ph type="pic" idx="2"/>
          </p:nvPr>
        </p:nvSpPr>
        <p:spPr>
          <a:xfrm>
            <a:off x="4722909" y="1320800"/>
            <a:ext cx="2791200" cy="4216500"/>
          </a:xfrm>
          <a:prstGeom prst="roundRect">
            <a:avLst>
              <a:gd name="adj" fmla="val 1858"/>
            </a:avLst>
          </a:prstGeom>
          <a:noFill/>
          <a:ln>
            <a:noFill/>
          </a:ln>
          <a:effectLst>
            <a:outerShdw blurRad="50800" dist="50800" dir="5400000" algn="tl" rotWithShape="0">
              <a:srgbClr val="000000">
                <a:alpha val="42750"/>
              </a:srgbClr>
            </a:outerShdw>
          </a:effectLst>
        </p:spPr>
      </p:sp>
      <p:sp>
        <p:nvSpPr>
          <p:cNvPr id="340" name="Google Shape;340;g26843e51cab_0_888"/>
          <p:cNvSpPr txBox="1">
            <a:spLocks noGrp="1"/>
          </p:cNvSpPr>
          <p:nvPr>
            <p:ph type="body" idx="1"/>
          </p:nvPr>
        </p:nvSpPr>
        <p:spPr>
          <a:xfrm>
            <a:off x="866440" y="3086100"/>
            <a:ext cx="2987100" cy="24510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120"/>
              <a:buNone/>
              <a:defRPr sz="1400">
                <a:solidFill>
                  <a:srgbClr val="EE52A4"/>
                </a:solidFill>
              </a:defRPr>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341" name="Google Shape;341;g26843e51cab_0_888"/>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2" name="Google Shape;342;g26843e51cab_0_888"/>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3" name="Google Shape;343;g26843e51cab_0_888"/>
          <p:cNvSpPr/>
          <p:nvPr/>
        </p:nvSpPr>
        <p:spPr>
          <a:xfrm>
            <a:off x="7745644" y="0"/>
            <a:ext cx="685800" cy="10995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g26843e51cab_0_888"/>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sz="2800">
                <a:solidFill>
                  <a:schemeClr val="lt1"/>
                </a:solidFill>
                <a:latin typeface="Century Gothic"/>
                <a:ea typeface="Century Gothic"/>
                <a:cs typeface="Century Gothic"/>
                <a:sym typeface="Century Gothic"/>
              </a:defRPr>
            </a:lvl1pPr>
            <a:lvl2pPr marL="0" lvl="1" indent="0" algn="ctr" rtl="0">
              <a:spcBef>
                <a:spcPts val="0"/>
              </a:spcBef>
              <a:buNone/>
              <a:defRPr sz="2800">
                <a:solidFill>
                  <a:schemeClr val="lt1"/>
                </a:solidFill>
                <a:latin typeface="Century Gothic"/>
                <a:ea typeface="Century Gothic"/>
                <a:cs typeface="Century Gothic"/>
                <a:sym typeface="Century Gothic"/>
              </a:defRPr>
            </a:lvl2pPr>
            <a:lvl3pPr marL="0" lvl="2" indent="0" algn="ctr" rtl="0">
              <a:spcBef>
                <a:spcPts val="0"/>
              </a:spcBef>
              <a:buNone/>
              <a:defRPr sz="2800">
                <a:solidFill>
                  <a:schemeClr val="lt1"/>
                </a:solidFill>
                <a:latin typeface="Century Gothic"/>
                <a:ea typeface="Century Gothic"/>
                <a:cs typeface="Century Gothic"/>
                <a:sym typeface="Century Gothic"/>
              </a:defRPr>
            </a:lvl3pPr>
            <a:lvl4pPr marL="0" lvl="3" indent="0" algn="ctr" rtl="0">
              <a:spcBef>
                <a:spcPts val="0"/>
              </a:spcBef>
              <a:buNone/>
              <a:defRPr sz="2800">
                <a:solidFill>
                  <a:schemeClr val="lt1"/>
                </a:solidFill>
                <a:latin typeface="Century Gothic"/>
                <a:ea typeface="Century Gothic"/>
                <a:cs typeface="Century Gothic"/>
                <a:sym typeface="Century Gothic"/>
              </a:defRPr>
            </a:lvl4pPr>
            <a:lvl5pPr marL="0" lvl="4" indent="0" algn="ctr" rtl="0">
              <a:spcBef>
                <a:spcPts val="0"/>
              </a:spcBef>
              <a:buNone/>
              <a:defRPr sz="2800">
                <a:solidFill>
                  <a:schemeClr val="lt1"/>
                </a:solidFill>
                <a:latin typeface="Century Gothic"/>
                <a:ea typeface="Century Gothic"/>
                <a:cs typeface="Century Gothic"/>
                <a:sym typeface="Century Gothic"/>
              </a:defRPr>
            </a:lvl5pPr>
            <a:lvl6pPr marL="0" lvl="5" indent="0" algn="ctr" rtl="0">
              <a:spcBef>
                <a:spcPts val="0"/>
              </a:spcBef>
              <a:buNone/>
              <a:defRPr sz="2800">
                <a:solidFill>
                  <a:schemeClr val="lt1"/>
                </a:solidFill>
                <a:latin typeface="Century Gothic"/>
                <a:ea typeface="Century Gothic"/>
                <a:cs typeface="Century Gothic"/>
                <a:sym typeface="Century Gothic"/>
              </a:defRPr>
            </a:lvl6pPr>
            <a:lvl7pPr marL="0" lvl="6" indent="0" algn="ctr" rtl="0">
              <a:spcBef>
                <a:spcPts val="0"/>
              </a:spcBef>
              <a:buNone/>
              <a:defRPr sz="2800">
                <a:solidFill>
                  <a:schemeClr val="lt1"/>
                </a:solidFill>
                <a:latin typeface="Century Gothic"/>
                <a:ea typeface="Century Gothic"/>
                <a:cs typeface="Century Gothic"/>
                <a:sym typeface="Century Gothic"/>
              </a:defRPr>
            </a:lvl7pPr>
            <a:lvl8pPr marL="0" lvl="7" indent="0" algn="ctr" rtl="0">
              <a:spcBef>
                <a:spcPts val="0"/>
              </a:spcBef>
              <a:buNone/>
              <a:defRPr sz="2800">
                <a:solidFill>
                  <a:schemeClr val="lt1"/>
                </a:solidFill>
                <a:latin typeface="Century Gothic"/>
                <a:ea typeface="Century Gothic"/>
                <a:cs typeface="Century Gothic"/>
                <a:sym typeface="Century Gothic"/>
              </a:defRPr>
            </a:lvl8pPr>
            <a:lvl9pPr marL="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Panoramic Picture with Caption">
  <p:cSld name="Panoramic Picture with Caption">
    <p:spTree>
      <p:nvGrpSpPr>
        <p:cNvPr id="1" name="Shape 345"/>
        <p:cNvGrpSpPr/>
        <p:nvPr/>
      </p:nvGrpSpPr>
      <p:grpSpPr>
        <a:xfrm>
          <a:off x="0" y="0"/>
          <a:ext cx="0" cy="0"/>
          <a:chOff x="0" y="0"/>
          <a:chExt cx="0" cy="0"/>
        </a:xfrm>
      </p:grpSpPr>
      <p:grpSp>
        <p:nvGrpSpPr>
          <p:cNvPr id="346" name="Google Shape;346;g26843e51cab_0_907"/>
          <p:cNvGrpSpPr/>
          <p:nvPr/>
        </p:nvGrpSpPr>
        <p:grpSpPr>
          <a:xfrm>
            <a:off x="-1588" y="0"/>
            <a:ext cx="9145588" cy="6860798"/>
            <a:chOff x="-1588" y="0"/>
            <a:chExt cx="9145588" cy="6860798"/>
          </a:xfrm>
        </p:grpSpPr>
        <p:sp>
          <p:nvSpPr>
            <p:cNvPr id="347" name="Google Shape;347;g26843e51cab_0_907"/>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g26843e51cab_0_90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g26843e51cab_0_907"/>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g26843e51cab_0_907"/>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g26843e51cab_0_907"/>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g26843e51cab_0_907"/>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g26843e51cab_0_907"/>
            <p:cNvSpPr/>
            <p:nvPr/>
          </p:nvSpPr>
          <p:spPr>
            <a:xfrm rot="10204159">
              <a:off x="426776" y="4564241"/>
              <a:ext cx="2377700" cy="317751"/>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g26843e51cab_0_907"/>
            <p:cNvSpPr/>
            <p:nvPr/>
          </p:nvSpPr>
          <p:spPr>
            <a:xfrm>
              <a:off x="421503" y="402165"/>
              <a:ext cx="8328000" cy="3141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g26843e51cab_0_907"/>
            <p:cNvSpPr/>
            <p:nvPr/>
          </p:nvSpPr>
          <p:spPr>
            <a:xfrm rot="10800000">
              <a:off x="485026" y="2670089"/>
              <a:ext cx="8182125" cy="213049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g26843e51cab_0_907"/>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357" name="Google Shape;357;g26843e51cab_0_907"/>
          <p:cNvSpPr txBox="1">
            <a:spLocks noGrp="1"/>
          </p:cNvSpPr>
          <p:nvPr>
            <p:ph type="title"/>
          </p:nvPr>
        </p:nvSpPr>
        <p:spPr>
          <a:xfrm>
            <a:off x="866441" y="4961454"/>
            <a:ext cx="6422100" cy="566700"/>
          </a:xfrm>
          <a:prstGeom prst="rect">
            <a:avLst/>
          </a:prstGeom>
          <a:noFill/>
          <a:ln>
            <a:noFill/>
          </a:ln>
        </p:spPr>
        <p:txBody>
          <a:bodyPr spcFirstLastPara="1" wrap="square" lIns="91425" tIns="45700" rIns="91425" bIns="45700" anchor="b" anchorCtr="0">
            <a:normAutofit/>
          </a:bodyPr>
          <a:lstStyle>
            <a:lvl1pPr lvl="0" algn="l" rtl="0">
              <a:spcBef>
                <a:spcPts val="0"/>
              </a:spcBef>
              <a:spcAft>
                <a:spcPts val="0"/>
              </a:spcAft>
              <a:buClr>
                <a:schemeClr val="lt1"/>
              </a:buClr>
              <a:buSzPts val="2400"/>
              <a:buFont typeface="Century Gothic"/>
              <a:buNone/>
              <a:defRPr sz="2400" b="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8" name="Google Shape;358;g26843e51cab_0_907"/>
          <p:cNvSpPr>
            <a:spLocks noGrp="1"/>
          </p:cNvSpPr>
          <p:nvPr>
            <p:ph type="pic" idx="2"/>
          </p:nvPr>
        </p:nvSpPr>
        <p:spPr>
          <a:xfrm>
            <a:off x="866441" y="685800"/>
            <a:ext cx="6422100" cy="3429000"/>
          </a:xfrm>
          <a:prstGeom prst="roundRect">
            <a:avLst>
              <a:gd name="adj" fmla="val 1858"/>
            </a:avLst>
          </a:prstGeom>
          <a:noFill/>
          <a:ln>
            <a:noFill/>
          </a:ln>
          <a:effectLst>
            <a:outerShdw blurRad="50800" dist="50800" dir="5400000" algn="tl" rotWithShape="0">
              <a:srgbClr val="000000">
                <a:alpha val="42750"/>
              </a:srgbClr>
            </a:outerShdw>
          </a:effectLst>
        </p:spPr>
      </p:sp>
      <p:sp>
        <p:nvSpPr>
          <p:cNvPr id="359" name="Google Shape;359;g26843e51cab_0_907"/>
          <p:cNvSpPr txBox="1">
            <a:spLocks noGrp="1"/>
          </p:cNvSpPr>
          <p:nvPr>
            <p:ph type="body" idx="1"/>
          </p:nvPr>
        </p:nvSpPr>
        <p:spPr>
          <a:xfrm>
            <a:off x="866440" y="5528192"/>
            <a:ext cx="6422100" cy="4938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960"/>
              <a:buNone/>
              <a:defRPr sz="1200">
                <a:solidFill>
                  <a:srgbClr val="EE52A4"/>
                </a:solidFill>
              </a:defRPr>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360" name="Google Shape;360;g26843e51cab_0_907"/>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1" name="Google Shape;361;g26843e51cab_0_907"/>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62" name="Google Shape;362;g26843e51cab_0_907"/>
          <p:cNvSpPr/>
          <p:nvPr/>
        </p:nvSpPr>
        <p:spPr>
          <a:xfrm>
            <a:off x="7745644" y="0"/>
            <a:ext cx="685800" cy="10995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g26843e51cab_0_907"/>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sz="2800">
                <a:solidFill>
                  <a:schemeClr val="lt1"/>
                </a:solidFill>
                <a:latin typeface="Century Gothic"/>
                <a:ea typeface="Century Gothic"/>
                <a:cs typeface="Century Gothic"/>
                <a:sym typeface="Century Gothic"/>
              </a:defRPr>
            </a:lvl1pPr>
            <a:lvl2pPr marL="0" lvl="1" indent="0" algn="ctr" rtl="0">
              <a:spcBef>
                <a:spcPts val="0"/>
              </a:spcBef>
              <a:buNone/>
              <a:defRPr sz="2800">
                <a:solidFill>
                  <a:schemeClr val="lt1"/>
                </a:solidFill>
                <a:latin typeface="Century Gothic"/>
                <a:ea typeface="Century Gothic"/>
                <a:cs typeface="Century Gothic"/>
                <a:sym typeface="Century Gothic"/>
              </a:defRPr>
            </a:lvl2pPr>
            <a:lvl3pPr marL="0" lvl="2" indent="0" algn="ctr" rtl="0">
              <a:spcBef>
                <a:spcPts val="0"/>
              </a:spcBef>
              <a:buNone/>
              <a:defRPr sz="2800">
                <a:solidFill>
                  <a:schemeClr val="lt1"/>
                </a:solidFill>
                <a:latin typeface="Century Gothic"/>
                <a:ea typeface="Century Gothic"/>
                <a:cs typeface="Century Gothic"/>
                <a:sym typeface="Century Gothic"/>
              </a:defRPr>
            </a:lvl3pPr>
            <a:lvl4pPr marL="0" lvl="3" indent="0" algn="ctr" rtl="0">
              <a:spcBef>
                <a:spcPts val="0"/>
              </a:spcBef>
              <a:buNone/>
              <a:defRPr sz="2800">
                <a:solidFill>
                  <a:schemeClr val="lt1"/>
                </a:solidFill>
                <a:latin typeface="Century Gothic"/>
                <a:ea typeface="Century Gothic"/>
                <a:cs typeface="Century Gothic"/>
                <a:sym typeface="Century Gothic"/>
              </a:defRPr>
            </a:lvl4pPr>
            <a:lvl5pPr marL="0" lvl="4" indent="0" algn="ctr" rtl="0">
              <a:spcBef>
                <a:spcPts val="0"/>
              </a:spcBef>
              <a:buNone/>
              <a:defRPr sz="2800">
                <a:solidFill>
                  <a:schemeClr val="lt1"/>
                </a:solidFill>
                <a:latin typeface="Century Gothic"/>
                <a:ea typeface="Century Gothic"/>
                <a:cs typeface="Century Gothic"/>
                <a:sym typeface="Century Gothic"/>
              </a:defRPr>
            </a:lvl5pPr>
            <a:lvl6pPr marL="0" lvl="5" indent="0" algn="ctr" rtl="0">
              <a:spcBef>
                <a:spcPts val="0"/>
              </a:spcBef>
              <a:buNone/>
              <a:defRPr sz="2800">
                <a:solidFill>
                  <a:schemeClr val="lt1"/>
                </a:solidFill>
                <a:latin typeface="Century Gothic"/>
                <a:ea typeface="Century Gothic"/>
                <a:cs typeface="Century Gothic"/>
                <a:sym typeface="Century Gothic"/>
              </a:defRPr>
            </a:lvl6pPr>
            <a:lvl7pPr marL="0" lvl="6" indent="0" algn="ctr" rtl="0">
              <a:spcBef>
                <a:spcPts val="0"/>
              </a:spcBef>
              <a:buNone/>
              <a:defRPr sz="2800">
                <a:solidFill>
                  <a:schemeClr val="lt1"/>
                </a:solidFill>
                <a:latin typeface="Century Gothic"/>
                <a:ea typeface="Century Gothic"/>
                <a:cs typeface="Century Gothic"/>
                <a:sym typeface="Century Gothic"/>
              </a:defRPr>
            </a:lvl7pPr>
            <a:lvl8pPr marL="0" lvl="7" indent="0" algn="ctr" rtl="0">
              <a:spcBef>
                <a:spcPts val="0"/>
              </a:spcBef>
              <a:buNone/>
              <a:defRPr sz="2800">
                <a:solidFill>
                  <a:schemeClr val="lt1"/>
                </a:solidFill>
                <a:latin typeface="Century Gothic"/>
                <a:ea typeface="Century Gothic"/>
                <a:cs typeface="Century Gothic"/>
                <a:sym typeface="Century Gothic"/>
              </a:defRPr>
            </a:lvl8pPr>
            <a:lvl9pPr marL="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364"/>
        <p:cNvGrpSpPr/>
        <p:nvPr/>
      </p:nvGrpSpPr>
      <p:grpSpPr>
        <a:xfrm>
          <a:off x="0" y="0"/>
          <a:ext cx="0" cy="0"/>
          <a:chOff x="0" y="0"/>
          <a:chExt cx="0" cy="0"/>
        </a:xfrm>
      </p:grpSpPr>
      <p:grpSp>
        <p:nvGrpSpPr>
          <p:cNvPr id="365" name="Google Shape;365;g26843e51cab_0_926"/>
          <p:cNvGrpSpPr/>
          <p:nvPr/>
        </p:nvGrpSpPr>
        <p:grpSpPr>
          <a:xfrm>
            <a:off x="-1588" y="0"/>
            <a:ext cx="9145588" cy="6860798"/>
            <a:chOff x="-1588" y="0"/>
            <a:chExt cx="9145588" cy="6860798"/>
          </a:xfrm>
        </p:grpSpPr>
        <p:sp>
          <p:nvSpPr>
            <p:cNvPr id="366" name="Google Shape;366;g26843e51cab_0_926"/>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g26843e51cab_0_92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g26843e51cab_0_926"/>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g26843e51cab_0_926"/>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g26843e51cab_0_926"/>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g26843e51cab_0_926"/>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g26843e51cab_0_926"/>
            <p:cNvSpPr/>
            <p:nvPr/>
          </p:nvSpPr>
          <p:spPr>
            <a:xfrm rot="-589934">
              <a:off x="6359946" y="2780894"/>
              <a:ext cx="2377699" cy="317749"/>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g26843e51cab_0_926"/>
            <p:cNvSpPr/>
            <p:nvPr/>
          </p:nvSpPr>
          <p:spPr>
            <a:xfrm>
              <a:off x="485023" y="4343399"/>
              <a:ext cx="8182200" cy="2112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g26843e51cab_0_926"/>
            <p:cNvSpPr/>
            <p:nvPr/>
          </p:nvSpPr>
          <p:spPr>
            <a:xfrm>
              <a:off x="485023" y="2854646"/>
              <a:ext cx="8182125" cy="213049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g26843e51cab_0_926"/>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376" name="Google Shape;376;g26843e51cab_0_926"/>
          <p:cNvSpPr txBox="1">
            <a:spLocks noGrp="1"/>
          </p:cNvSpPr>
          <p:nvPr>
            <p:ph type="title"/>
          </p:nvPr>
        </p:nvSpPr>
        <p:spPr>
          <a:xfrm>
            <a:off x="866440" y="927100"/>
            <a:ext cx="6422100" cy="1692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3600"/>
              <a:buFont typeface="Century Gothic"/>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7" name="Google Shape;377;g26843e51cab_0_926"/>
          <p:cNvSpPr txBox="1">
            <a:spLocks noGrp="1"/>
          </p:cNvSpPr>
          <p:nvPr>
            <p:ph type="body" idx="1"/>
          </p:nvPr>
        </p:nvSpPr>
        <p:spPr>
          <a:xfrm>
            <a:off x="866440" y="3488023"/>
            <a:ext cx="6422100" cy="2536800"/>
          </a:xfrm>
          <a:prstGeom prst="rect">
            <a:avLst/>
          </a:prstGeom>
          <a:noFill/>
          <a:ln>
            <a:noFill/>
          </a:ln>
        </p:spPr>
        <p:txBody>
          <a:bodyPr spcFirstLastPara="1" wrap="square" lIns="91425" tIns="45700" rIns="91425" bIns="45700" anchor="ctr" anchorCtr="0">
            <a:normAutofit/>
          </a:bodyPr>
          <a:lstStyle>
            <a:lvl1pPr marL="457200" lvl="0" indent="-228600" algn="l" rtl="0">
              <a:spcBef>
                <a:spcPts val="1000"/>
              </a:spcBef>
              <a:spcAft>
                <a:spcPts val="0"/>
              </a:spcAft>
              <a:buSzPts val="1440"/>
              <a:buNone/>
              <a:defRPr sz="1800"/>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378" name="Google Shape;378;g26843e51cab_0_926"/>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79" name="Google Shape;379;g26843e51cab_0_926"/>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80" name="Google Shape;380;g26843e51cab_0_926"/>
          <p:cNvSpPr/>
          <p:nvPr/>
        </p:nvSpPr>
        <p:spPr>
          <a:xfrm>
            <a:off x="7745644" y="0"/>
            <a:ext cx="685800" cy="10995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g26843e51cab_0_926"/>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sz="2800">
                <a:solidFill>
                  <a:schemeClr val="lt1"/>
                </a:solidFill>
                <a:latin typeface="Century Gothic"/>
                <a:ea typeface="Century Gothic"/>
                <a:cs typeface="Century Gothic"/>
                <a:sym typeface="Century Gothic"/>
              </a:defRPr>
            </a:lvl1pPr>
            <a:lvl2pPr marL="0" lvl="1" indent="0" algn="ctr" rtl="0">
              <a:spcBef>
                <a:spcPts val="0"/>
              </a:spcBef>
              <a:buNone/>
              <a:defRPr sz="2800">
                <a:solidFill>
                  <a:schemeClr val="lt1"/>
                </a:solidFill>
                <a:latin typeface="Century Gothic"/>
                <a:ea typeface="Century Gothic"/>
                <a:cs typeface="Century Gothic"/>
                <a:sym typeface="Century Gothic"/>
              </a:defRPr>
            </a:lvl2pPr>
            <a:lvl3pPr marL="0" lvl="2" indent="0" algn="ctr" rtl="0">
              <a:spcBef>
                <a:spcPts val="0"/>
              </a:spcBef>
              <a:buNone/>
              <a:defRPr sz="2800">
                <a:solidFill>
                  <a:schemeClr val="lt1"/>
                </a:solidFill>
                <a:latin typeface="Century Gothic"/>
                <a:ea typeface="Century Gothic"/>
                <a:cs typeface="Century Gothic"/>
                <a:sym typeface="Century Gothic"/>
              </a:defRPr>
            </a:lvl3pPr>
            <a:lvl4pPr marL="0" lvl="3" indent="0" algn="ctr" rtl="0">
              <a:spcBef>
                <a:spcPts val="0"/>
              </a:spcBef>
              <a:buNone/>
              <a:defRPr sz="2800">
                <a:solidFill>
                  <a:schemeClr val="lt1"/>
                </a:solidFill>
                <a:latin typeface="Century Gothic"/>
                <a:ea typeface="Century Gothic"/>
                <a:cs typeface="Century Gothic"/>
                <a:sym typeface="Century Gothic"/>
              </a:defRPr>
            </a:lvl4pPr>
            <a:lvl5pPr marL="0" lvl="4" indent="0" algn="ctr" rtl="0">
              <a:spcBef>
                <a:spcPts val="0"/>
              </a:spcBef>
              <a:buNone/>
              <a:defRPr sz="2800">
                <a:solidFill>
                  <a:schemeClr val="lt1"/>
                </a:solidFill>
                <a:latin typeface="Century Gothic"/>
                <a:ea typeface="Century Gothic"/>
                <a:cs typeface="Century Gothic"/>
                <a:sym typeface="Century Gothic"/>
              </a:defRPr>
            </a:lvl5pPr>
            <a:lvl6pPr marL="0" lvl="5" indent="0" algn="ctr" rtl="0">
              <a:spcBef>
                <a:spcPts val="0"/>
              </a:spcBef>
              <a:buNone/>
              <a:defRPr sz="2800">
                <a:solidFill>
                  <a:schemeClr val="lt1"/>
                </a:solidFill>
                <a:latin typeface="Century Gothic"/>
                <a:ea typeface="Century Gothic"/>
                <a:cs typeface="Century Gothic"/>
                <a:sym typeface="Century Gothic"/>
              </a:defRPr>
            </a:lvl6pPr>
            <a:lvl7pPr marL="0" lvl="6" indent="0" algn="ctr" rtl="0">
              <a:spcBef>
                <a:spcPts val="0"/>
              </a:spcBef>
              <a:buNone/>
              <a:defRPr sz="2800">
                <a:solidFill>
                  <a:schemeClr val="lt1"/>
                </a:solidFill>
                <a:latin typeface="Century Gothic"/>
                <a:ea typeface="Century Gothic"/>
                <a:cs typeface="Century Gothic"/>
                <a:sym typeface="Century Gothic"/>
              </a:defRPr>
            </a:lvl7pPr>
            <a:lvl8pPr marL="0" lvl="7" indent="0" algn="ctr" rtl="0">
              <a:spcBef>
                <a:spcPts val="0"/>
              </a:spcBef>
              <a:buNone/>
              <a:defRPr sz="2800">
                <a:solidFill>
                  <a:schemeClr val="lt1"/>
                </a:solidFill>
                <a:latin typeface="Century Gothic"/>
                <a:ea typeface="Century Gothic"/>
                <a:cs typeface="Century Gothic"/>
                <a:sym typeface="Century Gothic"/>
              </a:defRPr>
            </a:lvl8pPr>
            <a:lvl9pPr marL="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B2B2B2"/>
            </a:gs>
            <a:gs pos="40000">
              <a:srgbClr val="9F9F9F"/>
            </a:gs>
            <a:gs pos="100000">
              <a:schemeClr val="dk1"/>
            </a:gs>
          </a:gsLst>
          <a:path path="circle">
            <a:fillToRect l="100000" b="100000"/>
          </a:path>
          <a:tileRect t="-100000" r="-100000"/>
        </a:gradFill>
        <a:effectLst/>
      </p:bgPr>
    </p:bg>
    <p:spTree>
      <p:nvGrpSpPr>
        <p:cNvPr id="1" name="Shape 46"/>
        <p:cNvGrpSpPr/>
        <p:nvPr/>
      </p:nvGrpSpPr>
      <p:grpSpPr>
        <a:xfrm>
          <a:off x="0" y="0"/>
          <a:ext cx="0" cy="0"/>
          <a:chOff x="0" y="0"/>
          <a:chExt cx="0" cy="0"/>
        </a:xfrm>
      </p:grpSpPr>
      <p:sp>
        <p:nvSpPr>
          <p:cNvPr id="47" name="Google Shape;47;p22"/>
          <p:cNvSpPr txBox="1">
            <a:spLocks noGrp="1"/>
          </p:cNvSpPr>
          <p:nvPr>
            <p:ph type="title"/>
          </p:nvPr>
        </p:nvSpPr>
        <p:spPr>
          <a:xfrm>
            <a:off x="722375" y="1059712"/>
            <a:ext cx="7772400" cy="1828800"/>
          </a:xfrm>
          <a:prstGeom prst="rect">
            <a:avLst/>
          </a:prstGeom>
          <a:noFill/>
          <a:ln>
            <a:noFill/>
          </a:ln>
        </p:spPr>
        <p:txBody>
          <a:bodyPr spcFirstLastPara="1" wrap="square" lIns="91425" tIns="91425" rIns="91425" bIns="91425" anchor="b" anchorCtr="0">
            <a:noAutofit/>
          </a:bodyPr>
          <a:lstStyle>
            <a:lvl1pPr lvl="0" algn="r">
              <a:lnSpc>
                <a:spcPct val="100000"/>
              </a:lnSpc>
              <a:spcBef>
                <a:spcPts val="0"/>
              </a:spcBef>
              <a:spcAft>
                <a:spcPts val="0"/>
              </a:spcAft>
              <a:buSzPts val="1400"/>
              <a:buFont typeface="Rambla"/>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2"/>
          <p:cNvSpPr txBox="1">
            <a:spLocks noGrp="1"/>
          </p:cNvSpPr>
          <p:nvPr>
            <p:ph type="body" idx="1"/>
          </p:nvPr>
        </p:nvSpPr>
        <p:spPr>
          <a:xfrm>
            <a:off x="3922712" y="2931711"/>
            <a:ext cx="4572000" cy="1454888"/>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Clr>
                <a:schemeClr val="lt1"/>
              </a:buClr>
              <a:buSzPts val="1400"/>
              <a:buFont typeface="Rambla"/>
              <a:buNone/>
              <a:defRPr/>
            </a:lvl1pPr>
            <a:lvl2pPr marL="914400" lvl="1" indent="-228600" algn="l">
              <a:lnSpc>
                <a:spcPct val="100000"/>
              </a:lnSpc>
              <a:spcBef>
                <a:spcPts val="0"/>
              </a:spcBef>
              <a:spcAft>
                <a:spcPts val="0"/>
              </a:spcAft>
              <a:buClr>
                <a:schemeClr val="lt1"/>
              </a:buClr>
              <a:buSzPts val="1400"/>
              <a:buFont typeface="Rambla"/>
              <a:buNone/>
              <a:defRPr/>
            </a:lvl2pPr>
            <a:lvl3pPr marL="1371600" lvl="2" indent="-228600" algn="l">
              <a:lnSpc>
                <a:spcPct val="100000"/>
              </a:lnSpc>
              <a:spcBef>
                <a:spcPts val="0"/>
              </a:spcBef>
              <a:spcAft>
                <a:spcPts val="0"/>
              </a:spcAft>
              <a:buClr>
                <a:schemeClr val="lt1"/>
              </a:buClr>
              <a:buSzPts val="1400"/>
              <a:buFont typeface="Rambla"/>
              <a:buNone/>
              <a:defRPr/>
            </a:lvl3pPr>
            <a:lvl4pPr marL="1828800" lvl="3" indent="-228600" algn="l">
              <a:lnSpc>
                <a:spcPct val="100000"/>
              </a:lnSpc>
              <a:spcBef>
                <a:spcPts val="0"/>
              </a:spcBef>
              <a:spcAft>
                <a:spcPts val="0"/>
              </a:spcAft>
              <a:buClr>
                <a:schemeClr val="lt1"/>
              </a:buClr>
              <a:buSzPts val="1400"/>
              <a:buFont typeface="Rambla"/>
              <a:buNone/>
              <a:defRPr/>
            </a:lvl4pPr>
            <a:lvl5pPr marL="2286000" lvl="4" indent="-228600" algn="l">
              <a:lnSpc>
                <a:spcPct val="100000"/>
              </a:lnSpc>
              <a:spcBef>
                <a:spcPts val="0"/>
              </a:spcBef>
              <a:spcAft>
                <a:spcPts val="0"/>
              </a:spcAft>
              <a:buClr>
                <a:schemeClr val="lt1"/>
              </a:buClr>
              <a:buSzPts val="1400"/>
              <a:buFont typeface="Rambla"/>
              <a:buNone/>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49" name="Google Shape;49;p22"/>
          <p:cNvSpPr txBox="1">
            <a:spLocks noGrp="1"/>
          </p:cNvSpPr>
          <p:nvPr>
            <p:ph type="dt" idx="10"/>
          </p:nvPr>
        </p:nvSpPr>
        <p:spPr>
          <a:xfrm>
            <a:off x="6727032" y="6407944"/>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50" name="Google Shape;50;p22"/>
          <p:cNvSpPr txBox="1">
            <a:spLocks noGrp="1"/>
          </p:cNvSpPr>
          <p:nvPr>
            <p:ph type="ftr" idx="11"/>
          </p:nvPr>
        </p:nvSpPr>
        <p:spPr>
          <a:xfrm>
            <a:off x="4380071" y="6407944"/>
            <a:ext cx="2350681" cy="365125"/>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51" name="Google Shape;51;p22"/>
          <p:cNvSpPr txBox="1">
            <a:spLocks noGrp="1"/>
          </p:cNvSpPr>
          <p:nvPr>
            <p:ph type="sldNum" idx="12"/>
          </p:nvPr>
        </p:nvSpPr>
        <p:spPr>
          <a:xfrm>
            <a:off x="8647271" y="6407944"/>
            <a:ext cx="36575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1pPr>
            <a:lvl2pPr marL="0" marR="0" lvl="1"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2pPr>
            <a:lvl3pPr marL="0" marR="0" lvl="2"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3pPr>
            <a:lvl4pPr marL="0" marR="0" lvl="3"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4pPr>
            <a:lvl5pPr marL="0" marR="0" lvl="4"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5pPr>
            <a:lvl6pPr marL="0" marR="0" lvl="5"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6pPr>
            <a:lvl7pPr marL="0" marR="0" lvl="6"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7pPr>
            <a:lvl8pPr marL="0" marR="0" lvl="7"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8pPr>
            <a:lvl9pPr marL="0" marR="0" lvl="8"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52" name="Google Shape;52;p22"/>
          <p:cNvSpPr/>
          <p:nvPr/>
        </p:nvSpPr>
        <p:spPr>
          <a:xfrm>
            <a:off x="3636680" y="3005472"/>
            <a:ext cx="182879" cy="228600"/>
          </a:xfrm>
          <a:prstGeom prst="chevron">
            <a:avLst>
              <a:gd name="adj" fmla="val 50000"/>
            </a:avLst>
          </a:prstGeom>
          <a:gradFill>
            <a:gsLst>
              <a:gs pos="0">
                <a:srgbClr val="5A1A8A"/>
              </a:gs>
              <a:gs pos="72000">
                <a:srgbClr val="A46ACE"/>
              </a:gs>
              <a:gs pos="100000">
                <a:srgbClr val="BC92DA"/>
              </a:gs>
            </a:gsLst>
            <a:lin ang="16200000" scaled="0"/>
          </a:gradFill>
          <a:ln w="9525" cap="rnd" cmpd="sng">
            <a:solidFill>
              <a:srgbClr val="52237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3" name="Google Shape;53;p22"/>
          <p:cNvSpPr/>
          <p:nvPr/>
        </p:nvSpPr>
        <p:spPr>
          <a:xfrm>
            <a:off x="3450264" y="3005472"/>
            <a:ext cx="182879" cy="228600"/>
          </a:xfrm>
          <a:prstGeom prst="chevron">
            <a:avLst>
              <a:gd name="adj" fmla="val 50000"/>
            </a:avLst>
          </a:prstGeom>
          <a:gradFill>
            <a:gsLst>
              <a:gs pos="0">
                <a:srgbClr val="5A1A8A"/>
              </a:gs>
              <a:gs pos="72000">
                <a:srgbClr val="A46ACE"/>
              </a:gs>
              <a:gs pos="100000">
                <a:srgbClr val="BC92DA"/>
              </a:gs>
            </a:gsLst>
            <a:lin ang="16200000" scaled="0"/>
          </a:gradFill>
          <a:ln w="9525" cap="rnd" cmpd="sng">
            <a:solidFill>
              <a:srgbClr val="52237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382"/>
        <p:cNvGrpSpPr/>
        <p:nvPr/>
      </p:nvGrpSpPr>
      <p:grpSpPr>
        <a:xfrm>
          <a:off x="0" y="0"/>
          <a:ext cx="0" cy="0"/>
          <a:chOff x="0" y="0"/>
          <a:chExt cx="0" cy="0"/>
        </a:xfrm>
      </p:grpSpPr>
      <p:grpSp>
        <p:nvGrpSpPr>
          <p:cNvPr id="383" name="Google Shape;383;g26843e51cab_0_944"/>
          <p:cNvGrpSpPr/>
          <p:nvPr/>
        </p:nvGrpSpPr>
        <p:grpSpPr>
          <a:xfrm>
            <a:off x="-1588" y="0"/>
            <a:ext cx="9145588" cy="6860798"/>
            <a:chOff x="-1588" y="0"/>
            <a:chExt cx="9145588" cy="6860798"/>
          </a:xfrm>
        </p:grpSpPr>
        <p:sp>
          <p:nvSpPr>
            <p:cNvPr id="384" name="Google Shape;384;g26843e51cab_0_944"/>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g26843e51cab_0_94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g26843e51cab_0_944"/>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g26843e51cab_0_944"/>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g26843e51cab_0_944"/>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g26843e51cab_0_944"/>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g26843e51cab_0_944"/>
            <p:cNvSpPr/>
            <p:nvPr/>
          </p:nvSpPr>
          <p:spPr>
            <a:xfrm rot="-589934">
              <a:off x="6359946" y="4309200"/>
              <a:ext cx="2377699" cy="317749"/>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g26843e51cab_0_944"/>
            <p:cNvSpPr/>
            <p:nvPr/>
          </p:nvSpPr>
          <p:spPr>
            <a:xfrm>
              <a:off x="485023" y="4381500"/>
              <a:ext cx="8182125" cy="213049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g26843e51cab_0_944"/>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393" name="Google Shape;393;g26843e51cab_0_944"/>
          <p:cNvSpPr txBox="1"/>
          <p:nvPr/>
        </p:nvSpPr>
        <p:spPr>
          <a:xfrm>
            <a:off x="647430" y="651690"/>
            <a:ext cx="601500" cy="13236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8000" b="0" i="0">
                <a:solidFill>
                  <a:srgbClr val="EE52A4"/>
                </a:solidFill>
                <a:latin typeface="Arial"/>
                <a:ea typeface="Arial"/>
                <a:cs typeface="Arial"/>
                <a:sym typeface="Arial"/>
              </a:rPr>
              <a:t>“</a:t>
            </a:r>
            <a:endParaRPr/>
          </a:p>
        </p:txBody>
      </p:sp>
      <p:sp>
        <p:nvSpPr>
          <p:cNvPr id="394" name="Google Shape;394;g26843e51cab_0_944"/>
          <p:cNvSpPr txBox="1"/>
          <p:nvPr/>
        </p:nvSpPr>
        <p:spPr>
          <a:xfrm>
            <a:off x="7069418" y="2900292"/>
            <a:ext cx="619200" cy="13236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8000" b="0" i="0">
                <a:solidFill>
                  <a:srgbClr val="EE52A4"/>
                </a:solidFill>
                <a:latin typeface="Arial"/>
                <a:ea typeface="Arial"/>
                <a:cs typeface="Arial"/>
                <a:sym typeface="Arial"/>
              </a:rPr>
              <a:t>”</a:t>
            </a:r>
            <a:endParaRPr/>
          </a:p>
        </p:txBody>
      </p:sp>
      <p:sp>
        <p:nvSpPr>
          <p:cNvPr id="395" name="Google Shape;395;g26843e51cab_0_944"/>
          <p:cNvSpPr txBox="1">
            <a:spLocks noGrp="1"/>
          </p:cNvSpPr>
          <p:nvPr>
            <p:ph type="title"/>
          </p:nvPr>
        </p:nvSpPr>
        <p:spPr>
          <a:xfrm>
            <a:off x="1128060" y="927099"/>
            <a:ext cx="6160500" cy="2882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3600"/>
              <a:buFont typeface="Century Gothic"/>
              <a:buNone/>
              <a:defRPr sz="36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6" name="Google Shape;396;g26843e51cab_0_944"/>
          <p:cNvSpPr txBox="1">
            <a:spLocks noGrp="1"/>
          </p:cNvSpPr>
          <p:nvPr>
            <p:ph type="body" idx="1"/>
          </p:nvPr>
        </p:nvSpPr>
        <p:spPr>
          <a:xfrm>
            <a:off x="1387278" y="3809278"/>
            <a:ext cx="5646000" cy="3330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397" name="Google Shape;397;g26843e51cab_0_944"/>
          <p:cNvSpPr txBox="1">
            <a:spLocks noGrp="1"/>
          </p:cNvSpPr>
          <p:nvPr>
            <p:ph type="body" idx="2"/>
          </p:nvPr>
        </p:nvSpPr>
        <p:spPr>
          <a:xfrm>
            <a:off x="866440" y="5000816"/>
            <a:ext cx="6343800" cy="1010700"/>
          </a:xfrm>
          <a:prstGeom prst="rect">
            <a:avLst/>
          </a:prstGeom>
          <a:noFill/>
          <a:ln>
            <a:noFill/>
          </a:ln>
        </p:spPr>
        <p:txBody>
          <a:bodyPr spcFirstLastPara="1" wrap="square" lIns="91425" tIns="45700" rIns="91425" bIns="45700" anchor="ctr" anchorCtr="0">
            <a:normAutofit/>
          </a:bodyPr>
          <a:lstStyle>
            <a:lvl1pPr marL="457200" lvl="0" indent="-228600" algn="l" rtl="0">
              <a:spcBef>
                <a:spcPts val="1000"/>
              </a:spcBef>
              <a:spcAft>
                <a:spcPts val="0"/>
              </a:spcAft>
              <a:buSzPts val="1440"/>
              <a:buNone/>
              <a:defRPr sz="1800"/>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398" name="Google Shape;398;g26843e51cab_0_944"/>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99" name="Google Shape;399;g26843e51cab_0_944"/>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00" name="Google Shape;400;g26843e51cab_0_944"/>
          <p:cNvSpPr/>
          <p:nvPr/>
        </p:nvSpPr>
        <p:spPr>
          <a:xfrm>
            <a:off x="7745644" y="0"/>
            <a:ext cx="685800" cy="10995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g26843e51cab_0_944"/>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sz="2800">
                <a:solidFill>
                  <a:schemeClr val="lt1"/>
                </a:solidFill>
                <a:latin typeface="Century Gothic"/>
                <a:ea typeface="Century Gothic"/>
                <a:cs typeface="Century Gothic"/>
                <a:sym typeface="Century Gothic"/>
              </a:defRPr>
            </a:lvl1pPr>
            <a:lvl2pPr marL="0" lvl="1" indent="0" algn="ctr" rtl="0">
              <a:spcBef>
                <a:spcPts val="0"/>
              </a:spcBef>
              <a:buNone/>
              <a:defRPr sz="2800">
                <a:solidFill>
                  <a:schemeClr val="lt1"/>
                </a:solidFill>
                <a:latin typeface="Century Gothic"/>
                <a:ea typeface="Century Gothic"/>
                <a:cs typeface="Century Gothic"/>
                <a:sym typeface="Century Gothic"/>
              </a:defRPr>
            </a:lvl2pPr>
            <a:lvl3pPr marL="0" lvl="2" indent="0" algn="ctr" rtl="0">
              <a:spcBef>
                <a:spcPts val="0"/>
              </a:spcBef>
              <a:buNone/>
              <a:defRPr sz="2800">
                <a:solidFill>
                  <a:schemeClr val="lt1"/>
                </a:solidFill>
                <a:latin typeface="Century Gothic"/>
                <a:ea typeface="Century Gothic"/>
                <a:cs typeface="Century Gothic"/>
                <a:sym typeface="Century Gothic"/>
              </a:defRPr>
            </a:lvl3pPr>
            <a:lvl4pPr marL="0" lvl="3" indent="0" algn="ctr" rtl="0">
              <a:spcBef>
                <a:spcPts val="0"/>
              </a:spcBef>
              <a:buNone/>
              <a:defRPr sz="2800">
                <a:solidFill>
                  <a:schemeClr val="lt1"/>
                </a:solidFill>
                <a:latin typeface="Century Gothic"/>
                <a:ea typeface="Century Gothic"/>
                <a:cs typeface="Century Gothic"/>
                <a:sym typeface="Century Gothic"/>
              </a:defRPr>
            </a:lvl4pPr>
            <a:lvl5pPr marL="0" lvl="4" indent="0" algn="ctr" rtl="0">
              <a:spcBef>
                <a:spcPts val="0"/>
              </a:spcBef>
              <a:buNone/>
              <a:defRPr sz="2800">
                <a:solidFill>
                  <a:schemeClr val="lt1"/>
                </a:solidFill>
                <a:latin typeface="Century Gothic"/>
                <a:ea typeface="Century Gothic"/>
                <a:cs typeface="Century Gothic"/>
                <a:sym typeface="Century Gothic"/>
              </a:defRPr>
            </a:lvl5pPr>
            <a:lvl6pPr marL="0" lvl="5" indent="0" algn="ctr" rtl="0">
              <a:spcBef>
                <a:spcPts val="0"/>
              </a:spcBef>
              <a:buNone/>
              <a:defRPr sz="2800">
                <a:solidFill>
                  <a:schemeClr val="lt1"/>
                </a:solidFill>
                <a:latin typeface="Century Gothic"/>
                <a:ea typeface="Century Gothic"/>
                <a:cs typeface="Century Gothic"/>
                <a:sym typeface="Century Gothic"/>
              </a:defRPr>
            </a:lvl6pPr>
            <a:lvl7pPr marL="0" lvl="6" indent="0" algn="ctr" rtl="0">
              <a:spcBef>
                <a:spcPts val="0"/>
              </a:spcBef>
              <a:buNone/>
              <a:defRPr sz="2800">
                <a:solidFill>
                  <a:schemeClr val="lt1"/>
                </a:solidFill>
                <a:latin typeface="Century Gothic"/>
                <a:ea typeface="Century Gothic"/>
                <a:cs typeface="Century Gothic"/>
                <a:sym typeface="Century Gothic"/>
              </a:defRPr>
            </a:lvl7pPr>
            <a:lvl8pPr marL="0" lvl="7" indent="0" algn="ctr" rtl="0">
              <a:spcBef>
                <a:spcPts val="0"/>
              </a:spcBef>
              <a:buNone/>
              <a:defRPr sz="2800">
                <a:solidFill>
                  <a:schemeClr val="lt1"/>
                </a:solidFill>
                <a:latin typeface="Century Gothic"/>
                <a:ea typeface="Century Gothic"/>
                <a:cs typeface="Century Gothic"/>
                <a:sym typeface="Century Gothic"/>
              </a:defRPr>
            </a:lvl8pPr>
            <a:lvl9pPr marL="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402"/>
        <p:cNvGrpSpPr/>
        <p:nvPr/>
      </p:nvGrpSpPr>
      <p:grpSpPr>
        <a:xfrm>
          <a:off x="0" y="0"/>
          <a:ext cx="0" cy="0"/>
          <a:chOff x="0" y="0"/>
          <a:chExt cx="0" cy="0"/>
        </a:xfrm>
      </p:grpSpPr>
      <p:grpSp>
        <p:nvGrpSpPr>
          <p:cNvPr id="403" name="Google Shape;403;g26843e51cab_0_964"/>
          <p:cNvGrpSpPr/>
          <p:nvPr/>
        </p:nvGrpSpPr>
        <p:grpSpPr>
          <a:xfrm>
            <a:off x="-1588" y="0"/>
            <a:ext cx="9145588" cy="6860798"/>
            <a:chOff x="-1588" y="0"/>
            <a:chExt cx="9145588" cy="6860798"/>
          </a:xfrm>
        </p:grpSpPr>
        <p:sp>
          <p:nvSpPr>
            <p:cNvPr id="404" name="Google Shape;404;g26843e51cab_0_964"/>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g26843e51cab_0_96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g26843e51cab_0_964"/>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g26843e51cab_0_964"/>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g26843e51cab_0_964"/>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g26843e51cab_0_964"/>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g26843e51cab_0_964"/>
            <p:cNvSpPr/>
            <p:nvPr/>
          </p:nvSpPr>
          <p:spPr>
            <a:xfrm rot="-589934">
              <a:off x="6359946" y="4311242"/>
              <a:ext cx="2377699" cy="317749"/>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g26843e51cab_0_964"/>
            <p:cNvSpPr/>
            <p:nvPr/>
          </p:nvSpPr>
          <p:spPr>
            <a:xfrm>
              <a:off x="485023" y="4381500"/>
              <a:ext cx="8182125" cy="213049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g26843e51cab_0_964"/>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413" name="Google Shape;413;g26843e51cab_0_964"/>
          <p:cNvSpPr txBox="1">
            <a:spLocks noGrp="1"/>
          </p:cNvSpPr>
          <p:nvPr>
            <p:ph type="title"/>
          </p:nvPr>
        </p:nvSpPr>
        <p:spPr>
          <a:xfrm>
            <a:off x="866440" y="2057400"/>
            <a:ext cx="6422100" cy="20955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Clr>
                <a:schemeClr val="lt1"/>
              </a:buClr>
              <a:buSzPts val="4000"/>
              <a:buFont typeface="Century Gothic"/>
              <a:buNone/>
              <a:defRPr sz="4000" b="0" cap="none"/>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4" name="Google Shape;414;g26843e51cab_0_964"/>
          <p:cNvSpPr txBox="1">
            <a:spLocks noGrp="1"/>
          </p:cNvSpPr>
          <p:nvPr>
            <p:ph type="body" idx="1"/>
          </p:nvPr>
        </p:nvSpPr>
        <p:spPr>
          <a:xfrm>
            <a:off x="866441" y="5024908"/>
            <a:ext cx="6422100" cy="9948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1600"/>
              <a:buNone/>
              <a:defRPr sz="2000" cap="none">
                <a:solidFill>
                  <a:srgbClr val="EE52A4"/>
                </a:solidFill>
              </a:defRPr>
            </a:lvl1pPr>
            <a:lvl2pPr marL="914400" lvl="1" indent="-228600" algn="l" rtl="0">
              <a:spcBef>
                <a:spcPts val="1000"/>
              </a:spcBef>
              <a:spcAft>
                <a:spcPts val="0"/>
              </a:spcAft>
              <a:buSzPts val="1440"/>
              <a:buNone/>
              <a:defRPr sz="1800">
                <a:solidFill>
                  <a:srgbClr val="888888"/>
                </a:solidFill>
              </a:defRPr>
            </a:lvl2pPr>
            <a:lvl3pPr marL="1371600" lvl="2" indent="-228600" algn="l" rtl="0">
              <a:spcBef>
                <a:spcPts val="1000"/>
              </a:spcBef>
              <a:spcAft>
                <a:spcPts val="0"/>
              </a:spcAft>
              <a:buSzPts val="1280"/>
              <a:buNone/>
              <a:defRPr sz="1600">
                <a:solidFill>
                  <a:srgbClr val="888888"/>
                </a:solidFill>
              </a:defRPr>
            </a:lvl3pPr>
            <a:lvl4pPr marL="1828800" lvl="3" indent="-228600" algn="l" rtl="0">
              <a:spcBef>
                <a:spcPts val="1000"/>
              </a:spcBef>
              <a:spcAft>
                <a:spcPts val="0"/>
              </a:spcAft>
              <a:buSzPts val="1120"/>
              <a:buNone/>
              <a:defRPr sz="1400">
                <a:solidFill>
                  <a:srgbClr val="888888"/>
                </a:solidFill>
              </a:defRPr>
            </a:lvl4pPr>
            <a:lvl5pPr marL="2286000" lvl="4" indent="-228600" algn="l" rtl="0">
              <a:spcBef>
                <a:spcPts val="1000"/>
              </a:spcBef>
              <a:spcAft>
                <a:spcPts val="0"/>
              </a:spcAft>
              <a:buSzPts val="1120"/>
              <a:buNone/>
              <a:defRPr sz="1400">
                <a:solidFill>
                  <a:srgbClr val="888888"/>
                </a:solidFill>
              </a:defRPr>
            </a:lvl5pPr>
            <a:lvl6pPr marL="2743200" lvl="5" indent="-228600" algn="l" rtl="0">
              <a:spcBef>
                <a:spcPts val="1000"/>
              </a:spcBef>
              <a:spcAft>
                <a:spcPts val="0"/>
              </a:spcAft>
              <a:buSzPts val="1120"/>
              <a:buNone/>
              <a:defRPr sz="1400">
                <a:solidFill>
                  <a:srgbClr val="888888"/>
                </a:solidFill>
              </a:defRPr>
            </a:lvl6pPr>
            <a:lvl7pPr marL="3200400" lvl="6" indent="-228600" algn="l" rtl="0">
              <a:spcBef>
                <a:spcPts val="1000"/>
              </a:spcBef>
              <a:spcAft>
                <a:spcPts val="0"/>
              </a:spcAft>
              <a:buSzPts val="1120"/>
              <a:buNone/>
              <a:defRPr sz="1400">
                <a:solidFill>
                  <a:srgbClr val="888888"/>
                </a:solidFill>
              </a:defRPr>
            </a:lvl7pPr>
            <a:lvl8pPr marL="3657600" lvl="7" indent="-228600" algn="l" rtl="0">
              <a:spcBef>
                <a:spcPts val="1000"/>
              </a:spcBef>
              <a:spcAft>
                <a:spcPts val="0"/>
              </a:spcAft>
              <a:buSzPts val="1120"/>
              <a:buNone/>
              <a:defRPr sz="1400">
                <a:solidFill>
                  <a:srgbClr val="888888"/>
                </a:solidFill>
              </a:defRPr>
            </a:lvl8pPr>
            <a:lvl9pPr marL="4114800" lvl="8" indent="-228600" algn="l" rtl="0">
              <a:spcBef>
                <a:spcPts val="1000"/>
              </a:spcBef>
              <a:spcAft>
                <a:spcPts val="0"/>
              </a:spcAft>
              <a:buSzPts val="1120"/>
              <a:buNone/>
              <a:defRPr sz="1400">
                <a:solidFill>
                  <a:srgbClr val="888888"/>
                </a:solidFill>
              </a:defRPr>
            </a:lvl9pPr>
          </a:lstStyle>
          <a:p>
            <a:endParaRPr/>
          </a:p>
        </p:txBody>
      </p:sp>
      <p:sp>
        <p:nvSpPr>
          <p:cNvPr id="415" name="Google Shape;415;g26843e51cab_0_964"/>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6" name="Google Shape;416;g26843e51cab_0_964"/>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17" name="Google Shape;417;g26843e51cab_0_964"/>
          <p:cNvSpPr/>
          <p:nvPr/>
        </p:nvSpPr>
        <p:spPr>
          <a:xfrm>
            <a:off x="7745644" y="0"/>
            <a:ext cx="685800" cy="10995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g26843e51cab_0_964"/>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sz="2800">
                <a:solidFill>
                  <a:schemeClr val="lt1"/>
                </a:solidFill>
                <a:latin typeface="Century Gothic"/>
                <a:ea typeface="Century Gothic"/>
                <a:cs typeface="Century Gothic"/>
                <a:sym typeface="Century Gothic"/>
              </a:defRPr>
            </a:lvl1pPr>
            <a:lvl2pPr marL="0" lvl="1" indent="0" algn="ctr" rtl="0">
              <a:spcBef>
                <a:spcPts val="0"/>
              </a:spcBef>
              <a:buNone/>
              <a:defRPr sz="2800">
                <a:solidFill>
                  <a:schemeClr val="lt1"/>
                </a:solidFill>
                <a:latin typeface="Century Gothic"/>
                <a:ea typeface="Century Gothic"/>
                <a:cs typeface="Century Gothic"/>
                <a:sym typeface="Century Gothic"/>
              </a:defRPr>
            </a:lvl2pPr>
            <a:lvl3pPr marL="0" lvl="2" indent="0" algn="ctr" rtl="0">
              <a:spcBef>
                <a:spcPts val="0"/>
              </a:spcBef>
              <a:buNone/>
              <a:defRPr sz="2800">
                <a:solidFill>
                  <a:schemeClr val="lt1"/>
                </a:solidFill>
                <a:latin typeface="Century Gothic"/>
                <a:ea typeface="Century Gothic"/>
                <a:cs typeface="Century Gothic"/>
                <a:sym typeface="Century Gothic"/>
              </a:defRPr>
            </a:lvl3pPr>
            <a:lvl4pPr marL="0" lvl="3" indent="0" algn="ctr" rtl="0">
              <a:spcBef>
                <a:spcPts val="0"/>
              </a:spcBef>
              <a:buNone/>
              <a:defRPr sz="2800">
                <a:solidFill>
                  <a:schemeClr val="lt1"/>
                </a:solidFill>
                <a:latin typeface="Century Gothic"/>
                <a:ea typeface="Century Gothic"/>
                <a:cs typeface="Century Gothic"/>
                <a:sym typeface="Century Gothic"/>
              </a:defRPr>
            </a:lvl4pPr>
            <a:lvl5pPr marL="0" lvl="4" indent="0" algn="ctr" rtl="0">
              <a:spcBef>
                <a:spcPts val="0"/>
              </a:spcBef>
              <a:buNone/>
              <a:defRPr sz="2800">
                <a:solidFill>
                  <a:schemeClr val="lt1"/>
                </a:solidFill>
                <a:latin typeface="Century Gothic"/>
                <a:ea typeface="Century Gothic"/>
                <a:cs typeface="Century Gothic"/>
                <a:sym typeface="Century Gothic"/>
              </a:defRPr>
            </a:lvl5pPr>
            <a:lvl6pPr marL="0" lvl="5" indent="0" algn="ctr" rtl="0">
              <a:spcBef>
                <a:spcPts val="0"/>
              </a:spcBef>
              <a:buNone/>
              <a:defRPr sz="2800">
                <a:solidFill>
                  <a:schemeClr val="lt1"/>
                </a:solidFill>
                <a:latin typeface="Century Gothic"/>
                <a:ea typeface="Century Gothic"/>
                <a:cs typeface="Century Gothic"/>
                <a:sym typeface="Century Gothic"/>
              </a:defRPr>
            </a:lvl6pPr>
            <a:lvl7pPr marL="0" lvl="6" indent="0" algn="ctr" rtl="0">
              <a:spcBef>
                <a:spcPts val="0"/>
              </a:spcBef>
              <a:buNone/>
              <a:defRPr sz="2800">
                <a:solidFill>
                  <a:schemeClr val="lt1"/>
                </a:solidFill>
                <a:latin typeface="Century Gothic"/>
                <a:ea typeface="Century Gothic"/>
                <a:cs typeface="Century Gothic"/>
                <a:sym typeface="Century Gothic"/>
              </a:defRPr>
            </a:lvl7pPr>
            <a:lvl8pPr marL="0" lvl="7" indent="0" algn="ctr" rtl="0">
              <a:spcBef>
                <a:spcPts val="0"/>
              </a:spcBef>
              <a:buNone/>
              <a:defRPr sz="2800">
                <a:solidFill>
                  <a:schemeClr val="lt1"/>
                </a:solidFill>
                <a:latin typeface="Century Gothic"/>
                <a:ea typeface="Century Gothic"/>
                <a:cs typeface="Century Gothic"/>
                <a:sym typeface="Century Gothic"/>
              </a:defRPr>
            </a:lvl8pPr>
            <a:lvl9pPr marL="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419"/>
        <p:cNvGrpSpPr/>
        <p:nvPr/>
      </p:nvGrpSpPr>
      <p:grpSpPr>
        <a:xfrm>
          <a:off x="0" y="0"/>
          <a:ext cx="0" cy="0"/>
          <a:chOff x="0" y="0"/>
          <a:chExt cx="0" cy="0"/>
        </a:xfrm>
      </p:grpSpPr>
      <p:sp>
        <p:nvSpPr>
          <p:cNvPr id="420" name="Google Shape;420;g26843e51cab_0_981"/>
          <p:cNvSpPr txBox="1">
            <a:spLocks noGrp="1"/>
          </p:cNvSpPr>
          <p:nvPr>
            <p:ph type="title"/>
          </p:nvPr>
        </p:nvSpPr>
        <p:spPr>
          <a:xfrm>
            <a:off x="866440" y="927100"/>
            <a:ext cx="6423600" cy="709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3200"/>
              <a:buFont typeface="Century Gothic"/>
              <a:buNone/>
              <a:defRPr sz="32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21" name="Google Shape;421;g26843e51cab_0_981"/>
          <p:cNvSpPr txBox="1">
            <a:spLocks noGrp="1"/>
          </p:cNvSpPr>
          <p:nvPr>
            <p:ph type="body" idx="1"/>
          </p:nvPr>
        </p:nvSpPr>
        <p:spPr>
          <a:xfrm>
            <a:off x="866440" y="2489200"/>
            <a:ext cx="2313300" cy="6579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600"/>
              <a:buNone/>
              <a:defRPr sz="2000" b="0">
                <a:solidFill>
                  <a:srgbClr val="EE52A4"/>
                </a:solidFill>
              </a:defRPr>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422" name="Google Shape;422;g26843e51cab_0_981"/>
          <p:cNvSpPr txBox="1">
            <a:spLocks noGrp="1"/>
          </p:cNvSpPr>
          <p:nvPr>
            <p:ph type="body" idx="2"/>
          </p:nvPr>
        </p:nvSpPr>
        <p:spPr>
          <a:xfrm>
            <a:off x="866440" y="3147164"/>
            <a:ext cx="2313300" cy="288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960"/>
              <a:buNone/>
              <a:defRPr sz="1200"/>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423" name="Google Shape;423;g26843e51cab_0_981"/>
          <p:cNvSpPr txBox="1">
            <a:spLocks noGrp="1"/>
          </p:cNvSpPr>
          <p:nvPr>
            <p:ph type="body" idx="3"/>
          </p:nvPr>
        </p:nvSpPr>
        <p:spPr>
          <a:xfrm>
            <a:off x="3405614" y="2489200"/>
            <a:ext cx="2319000" cy="6579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600"/>
              <a:buNone/>
              <a:defRPr sz="2000" b="0">
                <a:solidFill>
                  <a:srgbClr val="EE52A4"/>
                </a:solidFill>
              </a:defRPr>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424" name="Google Shape;424;g26843e51cab_0_981"/>
          <p:cNvSpPr txBox="1">
            <a:spLocks noGrp="1"/>
          </p:cNvSpPr>
          <p:nvPr>
            <p:ph type="body" idx="4"/>
          </p:nvPr>
        </p:nvSpPr>
        <p:spPr>
          <a:xfrm>
            <a:off x="3408471" y="3147164"/>
            <a:ext cx="2319000" cy="288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960"/>
              <a:buNone/>
              <a:defRPr sz="1200"/>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425" name="Google Shape;425;g26843e51cab_0_981"/>
          <p:cNvSpPr txBox="1">
            <a:spLocks noGrp="1"/>
          </p:cNvSpPr>
          <p:nvPr>
            <p:ph type="body" idx="5"/>
          </p:nvPr>
        </p:nvSpPr>
        <p:spPr>
          <a:xfrm>
            <a:off x="5958642" y="2489200"/>
            <a:ext cx="2319000" cy="6579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600"/>
              <a:buNone/>
              <a:defRPr sz="2000" b="0">
                <a:solidFill>
                  <a:srgbClr val="EE52A4"/>
                </a:solidFill>
              </a:defRPr>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426" name="Google Shape;426;g26843e51cab_0_981"/>
          <p:cNvSpPr txBox="1">
            <a:spLocks noGrp="1"/>
          </p:cNvSpPr>
          <p:nvPr>
            <p:ph type="body" idx="6"/>
          </p:nvPr>
        </p:nvSpPr>
        <p:spPr>
          <a:xfrm>
            <a:off x="5960935" y="3147164"/>
            <a:ext cx="2316600" cy="28884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960"/>
              <a:buNone/>
              <a:defRPr sz="1200"/>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cxnSp>
        <p:nvCxnSpPr>
          <p:cNvPr id="427" name="Google Shape;427;g26843e51cab_0_981"/>
          <p:cNvCxnSpPr/>
          <p:nvPr/>
        </p:nvCxnSpPr>
        <p:spPr>
          <a:xfrm>
            <a:off x="3294530" y="2489201"/>
            <a:ext cx="0" cy="35463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428" name="Google Shape;428;g26843e51cab_0_981"/>
          <p:cNvCxnSpPr/>
          <p:nvPr/>
        </p:nvCxnSpPr>
        <p:spPr>
          <a:xfrm>
            <a:off x="5849521" y="2489201"/>
            <a:ext cx="0" cy="35463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429" name="Google Shape;429;g26843e51cab_0_981"/>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0" name="Google Shape;430;g26843e51cab_0_981"/>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1" name="Google Shape;431;g26843e51cab_0_981"/>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sz="2800">
                <a:solidFill>
                  <a:schemeClr val="lt1"/>
                </a:solidFill>
                <a:latin typeface="Century Gothic"/>
                <a:ea typeface="Century Gothic"/>
                <a:cs typeface="Century Gothic"/>
                <a:sym typeface="Century Gothic"/>
              </a:defRPr>
            </a:lvl1pPr>
            <a:lvl2pPr marL="0" lvl="1" indent="0" algn="ctr" rtl="0">
              <a:spcBef>
                <a:spcPts val="0"/>
              </a:spcBef>
              <a:buNone/>
              <a:defRPr sz="2800">
                <a:solidFill>
                  <a:schemeClr val="lt1"/>
                </a:solidFill>
                <a:latin typeface="Century Gothic"/>
                <a:ea typeface="Century Gothic"/>
                <a:cs typeface="Century Gothic"/>
                <a:sym typeface="Century Gothic"/>
              </a:defRPr>
            </a:lvl2pPr>
            <a:lvl3pPr marL="0" lvl="2" indent="0" algn="ctr" rtl="0">
              <a:spcBef>
                <a:spcPts val="0"/>
              </a:spcBef>
              <a:buNone/>
              <a:defRPr sz="2800">
                <a:solidFill>
                  <a:schemeClr val="lt1"/>
                </a:solidFill>
                <a:latin typeface="Century Gothic"/>
                <a:ea typeface="Century Gothic"/>
                <a:cs typeface="Century Gothic"/>
                <a:sym typeface="Century Gothic"/>
              </a:defRPr>
            </a:lvl3pPr>
            <a:lvl4pPr marL="0" lvl="3" indent="0" algn="ctr" rtl="0">
              <a:spcBef>
                <a:spcPts val="0"/>
              </a:spcBef>
              <a:buNone/>
              <a:defRPr sz="2800">
                <a:solidFill>
                  <a:schemeClr val="lt1"/>
                </a:solidFill>
                <a:latin typeface="Century Gothic"/>
                <a:ea typeface="Century Gothic"/>
                <a:cs typeface="Century Gothic"/>
                <a:sym typeface="Century Gothic"/>
              </a:defRPr>
            </a:lvl4pPr>
            <a:lvl5pPr marL="0" lvl="4" indent="0" algn="ctr" rtl="0">
              <a:spcBef>
                <a:spcPts val="0"/>
              </a:spcBef>
              <a:buNone/>
              <a:defRPr sz="2800">
                <a:solidFill>
                  <a:schemeClr val="lt1"/>
                </a:solidFill>
                <a:latin typeface="Century Gothic"/>
                <a:ea typeface="Century Gothic"/>
                <a:cs typeface="Century Gothic"/>
                <a:sym typeface="Century Gothic"/>
              </a:defRPr>
            </a:lvl5pPr>
            <a:lvl6pPr marL="0" lvl="5" indent="0" algn="ctr" rtl="0">
              <a:spcBef>
                <a:spcPts val="0"/>
              </a:spcBef>
              <a:buNone/>
              <a:defRPr sz="2800">
                <a:solidFill>
                  <a:schemeClr val="lt1"/>
                </a:solidFill>
                <a:latin typeface="Century Gothic"/>
                <a:ea typeface="Century Gothic"/>
                <a:cs typeface="Century Gothic"/>
                <a:sym typeface="Century Gothic"/>
              </a:defRPr>
            </a:lvl6pPr>
            <a:lvl7pPr marL="0" lvl="6" indent="0" algn="ctr" rtl="0">
              <a:spcBef>
                <a:spcPts val="0"/>
              </a:spcBef>
              <a:buNone/>
              <a:defRPr sz="2800">
                <a:solidFill>
                  <a:schemeClr val="lt1"/>
                </a:solidFill>
                <a:latin typeface="Century Gothic"/>
                <a:ea typeface="Century Gothic"/>
                <a:cs typeface="Century Gothic"/>
                <a:sym typeface="Century Gothic"/>
              </a:defRPr>
            </a:lvl7pPr>
            <a:lvl8pPr marL="0" lvl="7" indent="0" algn="ctr" rtl="0">
              <a:spcBef>
                <a:spcPts val="0"/>
              </a:spcBef>
              <a:buNone/>
              <a:defRPr sz="2800">
                <a:solidFill>
                  <a:schemeClr val="lt1"/>
                </a:solidFill>
                <a:latin typeface="Century Gothic"/>
                <a:ea typeface="Century Gothic"/>
                <a:cs typeface="Century Gothic"/>
                <a:sym typeface="Century Gothic"/>
              </a:defRPr>
            </a:lvl8pPr>
            <a:lvl9pPr marL="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432"/>
        <p:cNvGrpSpPr/>
        <p:nvPr/>
      </p:nvGrpSpPr>
      <p:grpSpPr>
        <a:xfrm>
          <a:off x="0" y="0"/>
          <a:ext cx="0" cy="0"/>
          <a:chOff x="0" y="0"/>
          <a:chExt cx="0" cy="0"/>
        </a:xfrm>
      </p:grpSpPr>
      <p:sp>
        <p:nvSpPr>
          <p:cNvPr id="433" name="Google Shape;433;g26843e51cab_0_994"/>
          <p:cNvSpPr txBox="1">
            <a:spLocks noGrp="1"/>
          </p:cNvSpPr>
          <p:nvPr>
            <p:ph type="title"/>
          </p:nvPr>
        </p:nvSpPr>
        <p:spPr>
          <a:xfrm>
            <a:off x="866440" y="927100"/>
            <a:ext cx="6345300" cy="709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3200"/>
              <a:buFont typeface="Century Gothic"/>
              <a:buNone/>
              <a:defRPr sz="3200"/>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34" name="Google Shape;434;g26843e51cab_0_994"/>
          <p:cNvSpPr txBox="1">
            <a:spLocks noGrp="1"/>
          </p:cNvSpPr>
          <p:nvPr>
            <p:ph type="body" idx="1"/>
          </p:nvPr>
        </p:nvSpPr>
        <p:spPr>
          <a:xfrm>
            <a:off x="866440" y="4179596"/>
            <a:ext cx="2313300" cy="6579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600"/>
              <a:buNone/>
              <a:defRPr sz="2000" b="0">
                <a:solidFill>
                  <a:srgbClr val="EE52A4"/>
                </a:solidFill>
              </a:defRPr>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435" name="Google Shape;435;g26843e51cab_0_994"/>
          <p:cNvSpPr>
            <a:spLocks noGrp="1"/>
          </p:cNvSpPr>
          <p:nvPr>
            <p:ph type="pic" idx="2"/>
          </p:nvPr>
        </p:nvSpPr>
        <p:spPr>
          <a:xfrm>
            <a:off x="1019055" y="2489200"/>
            <a:ext cx="2015100" cy="1447200"/>
          </a:xfrm>
          <a:prstGeom prst="roundRect">
            <a:avLst>
              <a:gd name="adj" fmla="val 1858"/>
            </a:avLst>
          </a:prstGeom>
          <a:noFill/>
          <a:ln>
            <a:noFill/>
          </a:ln>
          <a:effectLst>
            <a:outerShdw blurRad="50800" dist="50800" dir="5400000" algn="tl" rotWithShape="0">
              <a:srgbClr val="000000">
                <a:alpha val="42750"/>
              </a:srgbClr>
            </a:outerShdw>
          </a:effectLst>
        </p:spPr>
      </p:sp>
      <p:sp>
        <p:nvSpPr>
          <p:cNvPr id="436" name="Google Shape;436;g26843e51cab_0_994"/>
          <p:cNvSpPr txBox="1">
            <a:spLocks noGrp="1"/>
          </p:cNvSpPr>
          <p:nvPr>
            <p:ph type="body" idx="3"/>
          </p:nvPr>
        </p:nvSpPr>
        <p:spPr>
          <a:xfrm>
            <a:off x="866439" y="4837558"/>
            <a:ext cx="2313300" cy="11874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960"/>
              <a:buNone/>
              <a:defRPr sz="1200"/>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437" name="Google Shape;437;g26843e51cab_0_994"/>
          <p:cNvSpPr txBox="1">
            <a:spLocks noGrp="1"/>
          </p:cNvSpPr>
          <p:nvPr>
            <p:ph type="body" idx="4"/>
          </p:nvPr>
        </p:nvSpPr>
        <p:spPr>
          <a:xfrm>
            <a:off x="3411125" y="4179595"/>
            <a:ext cx="2319000" cy="6579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600"/>
              <a:buNone/>
              <a:defRPr sz="2000" b="0">
                <a:solidFill>
                  <a:srgbClr val="EE52A4"/>
                </a:solidFill>
              </a:defRPr>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438" name="Google Shape;438;g26843e51cab_0_994"/>
          <p:cNvSpPr>
            <a:spLocks noGrp="1"/>
          </p:cNvSpPr>
          <p:nvPr>
            <p:ph type="pic" idx="5"/>
          </p:nvPr>
        </p:nvSpPr>
        <p:spPr>
          <a:xfrm>
            <a:off x="3553189" y="2489200"/>
            <a:ext cx="2015100" cy="1447200"/>
          </a:xfrm>
          <a:prstGeom prst="roundRect">
            <a:avLst>
              <a:gd name="adj" fmla="val 1858"/>
            </a:avLst>
          </a:prstGeom>
          <a:noFill/>
          <a:ln>
            <a:noFill/>
          </a:ln>
          <a:effectLst>
            <a:outerShdw blurRad="50800" dist="50800" dir="5400000" algn="tl" rotWithShape="0">
              <a:srgbClr val="000000">
                <a:alpha val="42750"/>
              </a:srgbClr>
            </a:outerShdw>
          </a:effectLst>
        </p:spPr>
      </p:sp>
      <p:sp>
        <p:nvSpPr>
          <p:cNvPr id="439" name="Google Shape;439;g26843e51cab_0_994"/>
          <p:cNvSpPr txBox="1">
            <a:spLocks noGrp="1"/>
          </p:cNvSpPr>
          <p:nvPr>
            <p:ph type="body" idx="6"/>
          </p:nvPr>
        </p:nvSpPr>
        <p:spPr>
          <a:xfrm>
            <a:off x="3411125" y="4848208"/>
            <a:ext cx="2319000" cy="11874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960"/>
              <a:buNone/>
              <a:defRPr sz="1200"/>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sp>
        <p:nvSpPr>
          <p:cNvPr id="440" name="Google Shape;440;g26843e51cab_0_994"/>
          <p:cNvSpPr txBox="1">
            <a:spLocks noGrp="1"/>
          </p:cNvSpPr>
          <p:nvPr>
            <p:ph type="body" idx="7"/>
          </p:nvPr>
        </p:nvSpPr>
        <p:spPr>
          <a:xfrm>
            <a:off x="5958642" y="4179596"/>
            <a:ext cx="2319000" cy="6579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1600"/>
              <a:buNone/>
              <a:defRPr sz="2000" b="0">
                <a:solidFill>
                  <a:srgbClr val="EE52A4"/>
                </a:solidFill>
              </a:defRPr>
            </a:lvl1pPr>
            <a:lvl2pPr marL="914400" lvl="1" indent="-228600" algn="l" rtl="0">
              <a:spcBef>
                <a:spcPts val="1000"/>
              </a:spcBef>
              <a:spcAft>
                <a:spcPts val="0"/>
              </a:spcAft>
              <a:buSzPts val="1600"/>
              <a:buNone/>
              <a:defRPr sz="2000" b="1"/>
            </a:lvl2pPr>
            <a:lvl3pPr marL="1371600" lvl="2" indent="-228600" algn="l" rtl="0">
              <a:spcBef>
                <a:spcPts val="1000"/>
              </a:spcBef>
              <a:spcAft>
                <a:spcPts val="0"/>
              </a:spcAft>
              <a:buSzPts val="1440"/>
              <a:buNone/>
              <a:defRPr sz="1800" b="1"/>
            </a:lvl3pPr>
            <a:lvl4pPr marL="1828800" lvl="3" indent="-228600" algn="l" rtl="0">
              <a:spcBef>
                <a:spcPts val="1000"/>
              </a:spcBef>
              <a:spcAft>
                <a:spcPts val="0"/>
              </a:spcAft>
              <a:buSzPts val="1280"/>
              <a:buNone/>
              <a:defRPr sz="1600" b="1"/>
            </a:lvl4pPr>
            <a:lvl5pPr marL="2286000" lvl="4" indent="-228600" algn="l" rtl="0">
              <a:spcBef>
                <a:spcPts val="1000"/>
              </a:spcBef>
              <a:spcAft>
                <a:spcPts val="0"/>
              </a:spcAft>
              <a:buSzPts val="1280"/>
              <a:buNone/>
              <a:defRPr sz="1600" b="1"/>
            </a:lvl5pPr>
            <a:lvl6pPr marL="2743200" lvl="5" indent="-228600" algn="l" rtl="0">
              <a:spcBef>
                <a:spcPts val="1000"/>
              </a:spcBef>
              <a:spcAft>
                <a:spcPts val="0"/>
              </a:spcAft>
              <a:buSzPts val="1280"/>
              <a:buNone/>
              <a:defRPr sz="1600" b="1"/>
            </a:lvl6pPr>
            <a:lvl7pPr marL="3200400" lvl="6" indent="-228600" algn="l" rtl="0">
              <a:spcBef>
                <a:spcPts val="1000"/>
              </a:spcBef>
              <a:spcAft>
                <a:spcPts val="0"/>
              </a:spcAft>
              <a:buSzPts val="1280"/>
              <a:buNone/>
              <a:defRPr sz="1600" b="1"/>
            </a:lvl7pPr>
            <a:lvl8pPr marL="3657600" lvl="7" indent="-228600" algn="l" rtl="0">
              <a:spcBef>
                <a:spcPts val="1000"/>
              </a:spcBef>
              <a:spcAft>
                <a:spcPts val="0"/>
              </a:spcAft>
              <a:buSzPts val="1280"/>
              <a:buNone/>
              <a:defRPr sz="1600" b="1"/>
            </a:lvl8pPr>
            <a:lvl9pPr marL="4114800" lvl="8" indent="-228600" algn="l" rtl="0">
              <a:spcBef>
                <a:spcPts val="1000"/>
              </a:spcBef>
              <a:spcAft>
                <a:spcPts val="0"/>
              </a:spcAft>
              <a:buSzPts val="1280"/>
              <a:buNone/>
              <a:defRPr sz="1600" b="1"/>
            </a:lvl9pPr>
          </a:lstStyle>
          <a:p>
            <a:endParaRPr/>
          </a:p>
        </p:txBody>
      </p:sp>
      <p:sp>
        <p:nvSpPr>
          <p:cNvPr id="441" name="Google Shape;441;g26843e51cab_0_994"/>
          <p:cNvSpPr>
            <a:spLocks noGrp="1"/>
          </p:cNvSpPr>
          <p:nvPr>
            <p:ph type="pic" idx="8"/>
          </p:nvPr>
        </p:nvSpPr>
        <p:spPr>
          <a:xfrm>
            <a:off x="6108641" y="2489200"/>
            <a:ext cx="2015100" cy="1447200"/>
          </a:xfrm>
          <a:prstGeom prst="roundRect">
            <a:avLst>
              <a:gd name="adj" fmla="val 1858"/>
            </a:avLst>
          </a:prstGeom>
          <a:noFill/>
          <a:ln>
            <a:noFill/>
          </a:ln>
          <a:effectLst>
            <a:outerShdw blurRad="50800" dist="50800" dir="5400000" algn="tl" rotWithShape="0">
              <a:srgbClr val="000000">
                <a:alpha val="42750"/>
              </a:srgbClr>
            </a:outerShdw>
          </a:effectLst>
        </p:spPr>
      </p:sp>
      <p:sp>
        <p:nvSpPr>
          <p:cNvPr id="442" name="Google Shape;442;g26843e51cab_0_994"/>
          <p:cNvSpPr txBox="1">
            <a:spLocks noGrp="1"/>
          </p:cNvSpPr>
          <p:nvPr>
            <p:ph type="body" idx="9"/>
          </p:nvPr>
        </p:nvSpPr>
        <p:spPr>
          <a:xfrm>
            <a:off x="5958642" y="4837558"/>
            <a:ext cx="2319000" cy="1187400"/>
          </a:xfrm>
          <a:prstGeom prst="rect">
            <a:avLst/>
          </a:prstGeom>
          <a:noFill/>
          <a:ln>
            <a:noFill/>
          </a:ln>
        </p:spPr>
        <p:txBody>
          <a:bodyPr spcFirstLastPara="1" wrap="square" lIns="91425" tIns="45700" rIns="91425" bIns="45700" anchor="t" anchorCtr="0">
            <a:normAutofit/>
          </a:bodyPr>
          <a:lstStyle>
            <a:lvl1pPr marL="457200" lvl="0" indent="-228600" algn="l" rtl="0">
              <a:spcBef>
                <a:spcPts val="1000"/>
              </a:spcBef>
              <a:spcAft>
                <a:spcPts val="0"/>
              </a:spcAft>
              <a:buSzPts val="960"/>
              <a:buNone/>
              <a:defRPr sz="1200"/>
            </a:lvl1pPr>
            <a:lvl2pPr marL="914400" lvl="1" indent="-228600" algn="l" rtl="0">
              <a:spcBef>
                <a:spcPts val="1000"/>
              </a:spcBef>
              <a:spcAft>
                <a:spcPts val="0"/>
              </a:spcAft>
              <a:buSzPts val="960"/>
              <a:buNone/>
              <a:defRPr sz="1200"/>
            </a:lvl2pPr>
            <a:lvl3pPr marL="1371600" lvl="2" indent="-228600" algn="l" rtl="0">
              <a:spcBef>
                <a:spcPts val="1000"/>
              </a:spcBef>
              <a:spcAft>
                <a:spcPts val="0"/>
              </a:spcAft>
              <a:buSzPts val="800"/>
              <a:buNone/>
              <a:defRPr sz="1000"/>
            </a:lvl3pPr>
            <a:lvl4pPr marL="1828800" lvl="3" indent="-228600" algn="l" rtl="0">
              <a:spcBef>
                <a:spcPts val="1000"/>
              </a:spcBef>
              <a:spcAft>
                <a:spcPts val="0"/>
              </a:spcAft>
              <a:buSzPts val="720"/>
              <a:buNone/>
              <a:defRPr sz="900"/>
            </a:lvl4pPr>
            <a:lvl5pPr marL="2286000" lvl="4" indent="-228600" algn="l" rtl="0">
              <a:spcBef>
                <a:spcPts val="1000"/>
              </a:spcBef>
              <a:spcAft>
                <a:spcPts val="0"/>
              </a:spcAft>
              <a:buSzPts val="720"/>
              <a:buNone/>
              <a:defRPr sz="900"/>
            </a:lvl5pPr>
            <a:lvl6pPr marL="2743200" lvl="5" indent="-228600" algn="l" rtl="0">
              <a:spcBef>
                <a:spcPts val="1000"/>
              </a:spcBef>
              <a:spcAft>
                <a:spcPts val="0"/>
              </a:spcAft>
              <a:buSzPts val="720"/>
              <a:buNone/>
              <a:defRPr sz="900"/>
            </a:lvl6pPr>
            <a:lvl7pPr marL="3200400" lvl="6" indent="-228600" algn="l" rtl="0">
              <a:spcBef>
                <a:spcPts val="1000"/>
              </a:spcBef>
              <a:spcAft>
                <a:spcPts val="0"/>
              </a:spcAft>
              <a:buSzPts val="720"/>
              <a:buNone/>
              <a:defRPr sz="900"/>
            </a:lvl7pPr>
            <a:lvl8pPr marL="3657600" lvl="7" indent="-228600" algn="l" rtl="0">
              <a:spcBef>
                <a:spcPts val="1000"/>
              </a:spcBef>
              <a:spcAft>
                <a:spcPts val="0"/>
              </a:spcAft>
              <a:buSzPts val="720"/>
              <a:buNone/>
              <a:defRPr sz="900"/>
            </a:lvl8pPr>
            <a:lvl9pPr marL="4114800" lvl="8" indent="-228600" algn="l" rtl="0">
              <a:spcBef>
                <a:spcPts val="1000"/>
              </a:spcBef>
              <a:spcAft>
                <a:spcPts val="0"/>
              </a:spcAft>
              <a:buSzPts val="720"/>
              <a:buNone/>
              <a:defRPr sz="900"/>
            </a:lvl9pPr>
          </a:lstStyle>
          <a:p>
            <a:endParaRPr/>
          </a:p>
        </p:txBody>
      </p:sp>
      <p:cxnSp>
        <p:nvCxnSpPr>
          <p:cNvPr id="443" name="Google Shape;443;g26843e51cab_0_994"/>
          <p:cNvCxnSpPr/>
          <p:nvPr/>
        </p:nvCxnSpPr>
        <p:spPr>
          <a:xfrm>
            <a:off x="3290019" y="2489201"/>
            <a:ext cx="0" cy="35463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444" name="Google Shape;444;g26843e51cab_0_994"/>
          <p:cNvCxnSpPr/>
          <p:nvPr/>
        </p:nvCxnSpPr>
        <p:spPr>
          <a:xfrm>
            <a:off x="5849521" y="2489201"/>
            <a:ext cx="0" cy="35463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445" name="Google Shape;445;g26843e51cab_0_994"/>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6" name="Google Shape;446;g26843e51cab_0_994"/>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47" name="Google Shape;447;g26843e51cab_0_994"/>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sz="2800">
                <a:solidFill>
                  <a:schemeClr val="lt1"/>
                </a:solidFill>
                <a:latin typeface="Century Gothic"/>
                <a:ea typeface="Century Gothic"/>
                <a:cs typeface="Century Gothic"/>
                <a:sym typeface="Century Gothic"/>
              </a:defRPr>
            </a:lvl1pPr>
            <a:lvl2pPr marL="0" lvl="1" indent="0" algn="ctr" rtl="0">
              <a:spcBef>
                <a:spcPts val="0"/>
              </a:spcBef>
              <a:buNone/>
              <a:defRPr sz="2800">
                <a:solidFill>
                  <a:schemeClr val="lt1"/>
                </a:solidFill>
                <a:latin typeface="Century Gothic"/>
                <a:ea typeface="Century Gothic"/>
                <a:cs typeface="Century Gothic"/>
                <a:sym typeface="Century Gothic"/>
              </a:defRPr>
            </a:lvl2pPr>
            <a:lvl3pPr marL="0" lvl="2" indent="0" algn="ctr" rtl="0">
              <a:spcBef>
                <a:spcPts val="0"/>
              </a:spcBef>
              <a:buNone/>
              <a:defRPr sz="2800">
                <a:solidFill>
                  <a:schemeClr val="lt1"/>
                </a:solidFill>
                <a:latin typeface="Century Gothic"/>
                <a:ea typeface="Century Gothic"/>
                <a:cs typeface="Century Gothic"/>
                <a:sym typeface="Century Gothic"/>
              </a:defRPr>
            </a:lvl3pPr>
            <a:lvl4pPr marL="0" lvl="3" indent="0" algn="ctr" rtl="0">
              <a:spcBef>
                <a:spcPts val="0"/>
              </a:spcBef>
              <a:buNone/>
              <a:defRPr sz="2800">
                <a:solidFill>
                  <a:schemeClr val="lt1"/>
                </a:solidFill>
                <a:latin typeface="Century Gothic"/>
                <a:ea typeface="Century Gothic"/>
                <a:cs typeface="Century Gothic"/>
                <a:sym typeface="Century Gothic"/>
              </a:defRPr>
            </a:lvl4pPr>
            <a:lvl5pPr marL="0" lvl="4" indent="0" algn="ctr" rtl="0">
              <a:spcBef>
                <a:spcPts val="0"/>
              </a:spcBef>
              <a:buNone/>
              <a:defRPr sz="2800">
                <a:solidFill>
                  <a:schemeClr val="lt1"/>
                </a:solidFill>
                <a:latin typeface="Century Gothic"/>
                <a:ea typeface="Century Gothic"/>
                <a:cs typeface="Century Gothic"/>
                <a:sym typeface="Century Gothic"/>
              </a:defRPr>
            </a:lvl5pPr>
            <a:lvl6pPr marL="0" lvl="5" indent="0" algn="ctr" rtl="0">
              <a:spcBef>
                <a:spcPts val="0"/>
              </a:spcBef>
              <a:buNone/>
              <a:defRPr sz="2800">
                <a:solidFill>
                  <a:schemeClr val="lt1"/>
                </a:solidFill>
                <a:latin typeface="Century Gothic"/>
                <a:ea typeface="Century Gothic"/>
                <a:cs typeface="Century Gothic"/>
                <a:sym typeface="Century Gothic"/>
              </a:defRPr>
            </a:lvl6pPr>
            <a:lvl7pPr marL="0" lvl="6" indent="0" algn="ctr" rtl="0">
              <a:spcBef>
                <a:spcPts val="0"/>
              </a:spcBef>
              <a:buNone/>
              <a:defRPr sz="2800">
                <a:solidFill>
                  <a:schemeClr val="lt1"/>
                </a:solidFill>
                <a:latin typeface="Century Gothic"/>
                <a:ea typeface="Century Gothic"/>
                <a:cs typeface="Century Gothic"/>
                <a:sym typeface="Century Gothic"/>
              </a:defRPr>
            </a:lvl7pPr>
            <a:lvl8pPr marL="0" lvl="7" indent="0" algn="ctr" rtl="0">
              <a:spcBef>
                <a:spcPts val="0"/>
              </a:spcBef>
              <a:buNone/>
              <a:defRPr sz="2800">
                <a:solidFill>
                  <a:schemeClr val="lt1"/>
                </a:solidFill>
                <a:latin typeface="Century Gothic"/>
                <a:ea typeface="Century Gothic"/>
                <a:cs typeface="Century Gothic"/>
                <a:sym typeface="Century Gothic"/>
              </a:defRPr>
            </a:lvl8pPr>
            <a:lvl9pPr marL="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48"/>
        <p:cNvGrpSpPr/>
        <p:nvPr/>
      </p:nvGrpSpPr>
      <p:grpSpPr>
        <a:xfrm>
          <a:off x="0" y="0"/>
          <a:ext cx="0" cy="0"/>
          <a:chOff x="0" y="0"/>
          <a:chExt cx="0" cy="0"/>
        </a:xfrm>
      </p:grpSpPr>
      <p:sp>
        <p:nvSpPr>
          <p:cNvPr id="449" name="Google Shape;449;g26843e51cab_0_1010"/>
          <p:cNvSpPr txBox="1">
            <a:spLocks noGrp="1"/>
          </p:cNvSpPr>
          <p:nvPr>
            <p:ph type="title"/>
          </p:nvPr>
        </p:nvSpPr>
        <p:spPr>
          <a:xfrm>
            <a:off x="866440" y="927099"/>
            <a:ext cx="6345300" cy="7098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0" name="Google Shape;450;g26843e51cab_0_1010"/>
          <p:cNvSpPr txBox="1">
            <a:spLocks noGrp="1"/>
          </p:cNvSpPr>
          <p:nvPr>
            <p:ph type="body" idx="1"/>
          </p:nvPr>
        </p:nvSpPr>
        <p:spPr>
          <a:xfrm rot="5400000">
            <a:off x="2271642" y="1081900"/>
            <a:ext cx="3530700" cy="63453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451" name="Google Shape;451;g26843e51cab_0_1010"/>
          <p:cNvSpPr txBox="1">
            <a:spLocks noGrp="1"/>
          </p:cNvSpPr>
          <p:nvPr>
            <p:ph type="dt" idx="10"/>
          </p:nvPr>
        </p:nvSpPr>
        <p:spPr>
          <a:xfrm>
            <a:off x="7621301" y="6387910"/>
            <a:ext cx="990600" cy="2286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2" name="Google Shape;452;g26843e51cab_0_1010"/>
          <p:cNvSpPr txBox="1">
            <a:spLocks noGrp="1"/>
          </p:cNvSpPr>
          <p:nvPr>
            <p:ph type="ftr" idx="11"/>
          </p:nvPr>
        </p:nvSpPr>
        <p:spPr>
          <a:xfrm>
            <a:off x="516133" y="6387910"/>
            <a:ext cx="38598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53" name="Google Shape;453;g26843e51cab_0_1010"/>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sz="2800">
                <a:solidFill>
                  <a:schemeClr val="lt1"/>
                </a:solidFill>
                <a:latin typeface="Century Gothic"/>
                <a:ea typeface="Century Gothic"/>
                <a:cs typeface="Century Gothic"/>
                <a:sym typeface="Century Gothic"/>
              </a:defRPr>
            </a:lvl1pPr>
            <a:lvl2pPr marL="0" lvl="1" indent="0" algn="ctr" rtl="0">
              <a:spcBef>
                <a:spcPts val="0"/>
              </a:spcBef>
              <a:buNone/>
              <a:defRPr sz="2800">
                <a:solidFill>
                  <a:schemeClr val="lt1"/>
                </a:solidFill>
                <a:latin typeface="Century Gothic"/>
                <a:ea typeface="Century Gothic"/>
                <a:cs typeface="Century Gothic"/>
                <a:sym typeface="Century Gothic"/>
              </a:defRPr>
            </a:lvl2pPr>
            <a:lvl3pPr marL="0" lvl="2" indent="0" algn="ctr" rtl="0">
              <a:spcBef>
                <a:spcPts val="0"/>
              </a:spcBef>
              <a:buNone/>
              <a:defRPr sz="2800">
                <a:solidFill>
                  <a:schemeClr val="lt1"/>
                </a:solidFill>
                <a:latin typeface="Century Gothic"/>
                <a:ea typeface="Century Gothic"/>
                <a:cs typeface="Century Gothic"/>
                <a:sym typeface="Century Gothic"/>
              </a:defRPr>
            </a:lvl3pPr>
            <a:lvl4pPr marL="0" lvl="3" indent="0" algn="ctr" rtl="0">
              <a:spcBef>
                <a:spcPts val="0"/>
              </a:spcBef>
              <a:buNone/>
              <a:defRPr sz="2800">
                <a:solidFill>
                  <a:schemeClr val="lt1"/>
                </a:solidFill>
                <a:latin typeface="Century Gothic"/>
                <a:ea typeface="Century Gothic"/>
                <a:cs typeface="Century Gothic"/>
                <a:sym typeface="Century Gothic"/>
              </a:defRPr>
            </a:lvl4pPr>
            <a:lvl5pPr marL="0" lvl="4" indent="0" algn="ctr" rtl="0">
              <a:spcBef>
                <a:spcPts val="0"/>
              </a:spcBef>
              <a:buNone/>
              <a:defRPr sz="2800">
                <a:solidFill>
                  <a:schemeClr val="lt1"/>
                </a:solidFill>
                <a:latin typeface="Century Gothic"/>
                <a:ea typeface="Century Gothic"/>
                <a:cs typeface="Century Gothic"/>
                <a:sym typeface="Century Gothic"/>
              </a:defRPr>
            </a:lvl5pPr>
            <a:lvl6pPr marL="0" lvl="5" indent="0" algn="ctr" rtl="0">
              <a:spcBef>
                <a:spcPts val="0"/>
              </a:spcBef>
              <a:buNone/>
              <a:defRPr sz="2800">
                <a:solidFill>
                  <a:schemeClr val="lt1"/>
                </a:solidFill>
                <a:latin typeface="Century Gothic"/>
                <a:ea typeface="Century Gothic"/>
                <a:cs typeface="Century Gothic"/>
                <a:sym typeface="Century Gothic"/>
              </a:defRPr>
            </a:lvl6pPr>
            <a:lvl7pPr marL="0" lvl="6" indent="0" algn="ctr" rtl="0">
              <a:spcBef>
                <a:spcPts val="0"/>
              </a:spcBef>
              <a:buNone/>
              <a:defRPr sz="2800">
                <a:solidFill>
                  <a:schemeClr val="lt1"/>
                </a:solidFill>
                <a:latin typeface="Century Gothic"/>
                <a:ea typeface="Century Gothic"/>
                <a:cs typeface="Century Gothic"/>
                <a:sym typeface="Century Gothic"/>
              </a:defRPr>
            </a:lvl7pPr>
            <a:lvl8pPr marL="0" lvl="7" indent="0" algn="ctr" rtl="0">
              <a:spcBef>
                <a:spcPts val="0"/>
              </a:spcBef>
              <a:buNone/>
              <a:defRPr sz="2800">
                <a:solidFill>
                  <a:schemeClr val="lt1"/>
                </a:solidFill>
                <a:latin typeface="Century Gothic"/>
                <a:ea typeface="Century Gothic"/>
                <a:cs typeface="Century Gothic"/>
                <a:sym typeface="Century Gothic"/>
              </a:defRPr>
            </a:lvl8pPr>
            <a:lvl9pPr marL="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454"/>
        <p:cNvGrpSpPr/>
        <p:nvPr/>
      </p:nvGrpSpPr>
      <p:grpSpPr>
        <a:xfrm>
          <a:off x="0" y="0"/>
          <a:ext cx="0" cy="0"/>
          <a:chOff x="0" y="0"/>
          <a:chExt cx="0" cy="0"/>
        </a:xfrm>
      </p:grpSpPr>
      <p:grpSp>
        <p:nvGrpSpPr>
          <p:cNvPr id="455" name="Google Shape;455;g26843e51cab_0_1016"/>
          <p:cNvGrpSpPr/>
          <p:nvPr/>
        </p:nvGrpSpPr>
        <p:grpSpPr>
          <a:xfrm>
            <a:off x="-1588" y="0"/>
            <a:ext cx="9120420" cy="6860798"/>
            <a:chOff x="-1588" y="0"/>
            <a:chExt cx="9120420" cy="6860798"/>
          </a:xfrm>
        </p:grpSpPr>
        <p:sp>
          <p:nvSpPr>
            <p:cNvPr id="456" name="Google Shape;456;g26843e51cab_0_1016"/>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g26843e51cab_0_101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g26843e51cab_0_1016"/>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g26843e51cab_0_1016"/>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g26843e51cab_0_1016"/>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g26843e51cab_0_1016"/>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g26843e51cab_0_1016"/>
            <p:cNvSpPr/>
            <p:nvPr/>
          </p:nvSpPr>
          <p:spPr>
            <a:xfrm rot="4966657">
              <a:off x="4673044" y="5107507"/>
              <a:ext cx="2377690" cy="317746"/>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3" name="Google Shape;463;g26843e51cab_0_1016"/>
          <p:cNvSpPr/>
          <p:nvPr/>
        </p:nvSpPr>
        <p:spPr>
          <a:xfrm>
            <a:off x="414867" y="402165"/>
            <a:ext cx="4610700" cy="6053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g26843e51cab_0_1016"/>
          <p:cNvSpPr/>
          <p:nvPr/>
        </p:nvSpPr>
        <p:spPr>
          <a:xfrm rot="5400000">
            <a:off x="1299307" y="1765596"/>
            <a:ext cx="5995995" cy="3326810"/>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465" name="Google Shape;465;g26843e51cab_0_1016"/>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sp>
        <p:nvSpPr>
          <p:cNvPr id="466" name="Google Shape;466;g26843e51cab_0_1016"/>
          <p:cNvSpPr txBox="1">
            <a:spLocks noGrp="1"/>
          </p:cNvSpPr>
          <p:nvPr>
            <p:ph type="title"/>
          </p:nvPr>
        </p:nvSpPr>
        <p:spPr>
          <a:xfrm rot="5400000">
            <a:off x="4445644" y="3176999"/>
            <a:ext cx="4572000" cy="11136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lt1"/>
              </a:buClr>
              <a:buSzPts val="18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7" name="Google Shape;467;g26843e51cab_0_1016"/>
          <p:cNvSpPr txBox="1">
            <a:spLocks noGrp="1"/>
          </p:cNvSpPr>
          <p:nvPr>
            <p:ph type="body" idx="1"/>
          </p:nvPr>
        </p:nvSpPr>
        <p:spPr>
          <a:xfrm rot="5400000">
            <a:off x="789224" y="1525349"/>
            <a:ext cx="4572000" cy="4416900"/>
          </a:xfrm>
          <a:prstGeom prst="rect">
            <a:avLst/>
          </a:prstGeom>
          <a:noFill/>
          <a:ln>
            <a:noFill/>
          </a:ln>
        </p:spPr>
        <p:txBody>
          <a:bodyPr spcFirstLastPara="1" wrap="square" lIns="91425" tIns="45700" rIns="91425" bIns="45700" anchor="t" anchorCtr="0">
            <a:normAutofit/>
          </a:bodyPr>
          <a:lstStyle>
            <a:lvl1pPr marL="457200" lvl="0" indent="-320040" algn="l" rtl="0">
              <a:spcBef>
                <a:spcPts val="1000"/>
              </a:spcBef>
              <a:spcAft>
                <a:spcPts val="0"/>
              </a:spcAft>
              <a:buSzPts val="1440"/>
              <a:buChar char="►"/>
              <a:defRPr/>
            </a:lvl1pPr>
            <a:lvl2pPr marL="914400" lvl="1" indent="-320040" algn="l" rtl="0">
              <a:spcBef>
                <a:spcPts val="1000"/>
              </a:spcBef>
              <a:spcAft>
                <a:spcPts val="0"/>
              </a:spcAft>
              <a:buSzPts val="1440"/>
              <a:buChar char="►"/>
              <a:defRPr/>
            </a:lvl2pPr>
            <a:lvl3pPr marL="1371600" lvl="2" indent="-320039" algn="l" rtl="0">
              <a:spcBef>
                <a:spcPts val="1000"/>
              </a:spcBef>
              <a:spcAft>
                <a:spcPts val="0"/>
              </a:spcAft>
              <a:buSzPts val="1440"/>
              <a:buChar char="►"/>
              <a:defRPr/>
            </a:lvl3pPr>
            <a:lvl4pPr marL="1828800" lvl="3" indent="-320039" algn="l" rtl="0">
              <a:spcBef>
                <a:spcPts val="1000"/>
              </a:spcBef>
              <a:spcAft>
                <a:spcPts val="0"/>
              </a:spcAft>
              <a:buSzPts val="1440"/>
              <a:buChar char="►"/>
              <a:defRPr/>
            </a:lvl4pPr>
            <a:lvl5pPr marL="2286000" lvl="4" indent="-320039" algn="l" rtl="0">
              <a:spcBef>
                <a:spcPts val="1000"/>
              </a:spcBef>
              <a:spcAft>
                <a:spcPts val="0"/>
              </a:spcAft>
              <a:buSzPts val="1440"/>
              <a:buChar char="►"/>
              <a:defRPr/>
            </a:lvl5pPr>
            <a:lvl6pPr marL="2743200" lvl="5" indent="-320039" algn="l" rtl="0">
              <a:spcBef>
                <a:spcPts val="1000"/>
              </a:spcBef>
              <a:spcAft>
                <a:spcPts val="0"/>
              </a:spcAft>
              <a:buSzPts val="1440"/>
              <a:buChar char="►"/>
              <a:defRPr/>
            </a:lvl6pPr>
            <a:lvl7pPr marL="3200400" lvl="6" indent="-320039" algn="l" rtl="0">
              <a:spcBef>
                <a:spcPts val="1000"/>
              </a:spcBef>
              <a:spcAft>
                <a:spcPts val="0"/>
              </a:spcAft>
              <a:buSzPts val="1440"/>
              <a:buChar char="►"/>
              <a:defRPr/>
            </a:lvl7pPr>
            <a:lvl8pPr marL="3657600" lvl="7" indent="-320040" algn="l" rtl="0">
              <a:spcBef>
                <a:spcPts val="1000"/>
              </a:spcBef>
              <a:spcAft>
                <a:spcPts val="0"/>
              </a:spcAft>
              <a:buSzPts val="1440"/>
              <a:buChar char="►"/>
              <a:defRPr/>
            </a:lvl8pPr>
            <a:lvl9pPr marL="4114800" lvl="8" indent="-320040" algn="l" rtl="0">
              <a:spcBef>
                <a:spcPts val="1000"/>
              </a:spcBef>
              <a:spcAft>
                <a:spcPts val="0"/>
              </a:spcAft>
              <a:buSzPts val="1440"/>
              <a:buChar char="►"/>
              <a:defRPr/>
            </a:lvl9pPr>
          </a:lstStyle>
          <a:p>
            <a:endParaRPr/>
          </a:p>
        </p:txBody>
      </p:sp>
      <p:sp>
        <p:nvSpPr>
          <p:cNvPr id="468" name="Google Shape;468;g26843e51cab_0_1016"/>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69" name="Google Shape;469;g26843e51cab_0_1016"/>
          <p:cNvSpPr txBox="1">
            <a:spLocks noGrp="1"/>
          </p:cNvSpPr>
          <p:nvPr>
            <p:ph type="ftr" idx="11"/>
          </p:nvPr>
        </p:nvSpPr>
        <p:spPr>
          <a:xfrm>
            <a:off x="538546" y="6365498"/>
            <a:ext cx="3859800" cy="228600"/>
          </a:xfrm>
          <a:prstGeom prst="rect">
            <a:avLst/>
          </a:prstGeom>
          <a:noFill/>
          <a:ln>
            <a:noFill/>
          </a:ln>
        </p:spPr>
        <p:txBody>
          <a:bodyPr spcFirstLastPara="1" wrap="square" lIns="91425" tIns="45700" rIns="91425" bIns="45700" anchor="b"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470" name="Google Shape;470;g26843e51cab_0_1016"/>
          <p:cNvSpPr/>
          <p:nvPr/>
        </p:nvSpPr>
        <p:spPr>
          <a:xfrm>
            <a:off x="7745644" y="0"/>
            <a:ext cx="685800" cy="10995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g26843e51cab_0_1016"/>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lvl="0" indent="0" algn="ctr" rtl="0">
              <a:spcBef>
                <a:spcPts val="0"/>
              </a:spcBef>
              <a:buNone/>
              <a:defRPr sz="2800">
                <a:solidFill>
                  <a:schemeClr val="lt1"/>
                </a:solidFill>
                <a:latin typeface="Century Gothic"/>
                <a:ea typeface="Century Gothic"/>
                <a:cs typeface="Century Gothic"/>
                <a:sym typeface="Century Gothic"/>
              </a:defRPr>
            </a:lvl1pPr>
            <a:lvl2pPr marL="0" lvl="1" indent="0" algn="ctr" rtl="0">
              <a:spcBef>
                <a:spcPts val="0"/>
              </a:spcBef>
              <a:buNone/>
              <a:defRPr sz="2800">
                <a:solidFill>
                  <a:schemeClr val="lt1"/>
                </a:solidFill>
                <a:latin typeface="Century Gothic"/>
                <a:ea typeface="Century Gothic"/>
                <a:cs typeface="Century Gothic"/>
                <a:sym typeface="Century Gothic"/>
              </a:defRPr>
            </a:lvl2pPr>
            <a:lvl3pPr marL="0" lvl="2" indent="0" algn="ctr" rtl="0">
              <a:spcBef>
                <a:spcPts val="0"/>
              </a:spcBef>
              <a:buNone/>
              <a:defRPr sz="2800">
                <a:solidFill>
                  <a:schemeClr val="lt1"/>
                </a:solidFill>
                <a:latin typeface="Century Gothic"/>
                <a:ea typeface="Century Gothic"/>
                <a:cs typeface="Century Gothic"/>
                <a:sym typeface="Century Gothic"/>
              </a:defRPr>
            </a:lvl3pPr>
            <a:lvl4pPr marL="0" lvl="3" indent="0" algn="ctr" rtl="0">
              <a:spcBef>
                <a:spcPts val="0"/>
              </a:spcBef>
              <a:buNone/>
              <a:defRPr sz="2800">
                <a:solidFill>
                  <a:schemeClr val="lt1"/>
                </a:solidFill>
                <a:latin typeface="Century Gothic"/>
                <a:ea typeface="Century Gothic"/>
                <a:cs typeface="Century Gothic"/>
                <a:sym typeface="Century Gothic"/>
              </a:defRPr>
            </a:lvl4pPr>
            <a:lvl5pPr marL="0" lvl="4" indent="0" algn="ctr" rtl="0">
              <a:spcBef>
                <a:spcPts val="0"/>
              </a:spcBef>
              <a:buNone/>
              <a:defRPr sz="2800">
                <a:solidFill>
                  <a:schemeClr val="lt1"/>
                </a:solidFill>
                <a:latin typeface="Century Gothic"/>
                <a:ea typeface="Century Gothic"/>
                <a:cs typeface="Century Gothic"/>
                <a:sym typeface="Century Gothic"/>
              </a:defRPr>
            </a:lvl5pPr>
            <a:lvl6pPr marL="0" lvl="5" indent="0" algn="ctr" rtl="0">
              <a:spcBef>
                <a:spcPts val="0"/>
              </a:spcBef>
              <a:buNone/>
              <a:defRPr sz="2800">
                <a:solidFill>
                  <a:schemeClr val="lt1"/>
                </a:solidFill>
                <a:latin typeface="Century Gothic"/>
                <a:ea typeface="Century Gothic"/>
                <a:cs typeface="Century Gothic"/>
                <a:sym typeface="Century Gothic"/>
              </a:defRPr>
            </a:lvl6pPr>
            <a:lvl7pPr marL="0" lvl="6" indent="0" algn="ctr" rtl="0">
              <a:spcBef>
                <a:spcPts val="0"/>
              </a:spcBef>
              <a:buNone/>
              <a:defRPr sz="2800">
                <a:solidFill>
                  <a:schemeClr val="lt1"/>
                </a:solidFill>
                <a:latin typeface="Century Gothic"/>
                <a:ea typeface="Century Gothic"/>
                <a:cs typeface="Century Gothic"/>
                <a:sym typeface="Century Gothic"/>
              </a:defRPr>
            </a:lvl7pPr>
            <a:lvl8pPr marL="0" lvl="7" indent="0" algn="ctr" rtl="0">
              <a:spcBef>
                <a:spcPts val="0"/>
              </a:spcBef>
              <a:buNone/>
              <a:defRPr sz="2800">
                <a:solidFill>
                  <a:schemeClr val="lt1"/>
                </a:solidFill>
                <a:latin typeface="Century Gothic"/>
                <a:ea typeface="Century Gothic"/>
                <a:cs typeface="Century Gothic"/>
                <a:sym typeface="Century Gothic"/>
              </a:defRPr>
            </a:lvl8pPr>
            <a:lvl9pPr marL="0" lvl="8" indent="0" algn="ctr" rtl="0">
              <a:spcBef>
                <a:spcPts val="0"/>
              </a:spcBef>
              <a:buNone/>
              <a:defRPr sz="280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89"/>
        <p:cNvGrpSpPr/>
        <p:nvPr/>
      </p:nvGrpSpPr>
      <p:grpSpPr>
        <a:xfrm>
          <a:off x="0" y="0"/>
          <a:ext cx="0" cy="0"/>
          <a:chOff x="0" y="0"/>
          <a:chExt cx="0" cy="0"/>
        </a:xfrm>
      </p:grpSpPr>
      <p:grpSp>
        <p:nvGrpSpPr>
          <p:cNvPr id="490" name="Google Shape;490;g26843e51cab_0_3133"/>
          <p:cNvGrpSpPr/>
          <p:nvPr/>
        </p:nvGrpSpPr>
        <p:grpSpPr>
          <a:xfrm>
            <a:off x="-1588" y="0"/>
            <a:ext cx="9145588" cy="6860798"/>
            <a:chOff x="-1588" y="0"/>
            <a:chExt cx="9145588" cy="6860798"/>
          </a:xfrm>
        </p:grpSpPr>
        <p:sp>
          <p:nvSpPr>
            <p:cNvPr id="491" name="Google Shape;491;g26843e51cab_0_3133"/>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g26843e51cab_0_3133"/>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g26843e51cab_0_3133"/>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g26843e51cab_0_3133"/>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g26843e51cab_0_3133"/>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g26843e51cab_0_3133"/>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g26843e51cab_0_3133"/>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498" name="Google Shape;498;g26843e51cab_0_3133"/>
          <p:cNvSpPr txBox="1">
            <a:spLocks noGrp="1"/>
          </p:cNvSpPr>
          <p:nvPr>
            <p:ph type="ctrTitle"/>
          </p:nvPr>
        </p:nvSpPr>
        <p:spPr>
          <a:xfrm>
            <a:off x="866440" y="2226503"/>
            <a:ext cx="5917800" cy="25509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lt1"/>
              </a:buClr>
              <a:buSzPts val="4800"/>
              <a:buFont typeface="Century Gothic"/>
              <a:buNone/>
              <a:defRPr sz="48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499" name="Google Shape;499;g26843e51cab_0_3133"/>
          <p:cNvSpPr txBox="1">
            <a:spLocks noGrp="1"/>
          </p:cNvSpPr>
          <p:nvPr>
            <p:ph type="subTitle" idx="1"/>
          </p:nvPr>
        </p:nvSpPr>
        <p:spPr>
          <a:xfrm>
            <a:off x="866440" y="4777380"/>
            <a:ext cx="5917800" cy="861300"/>
          </a:xfrm>
          <a:prstGeom prst="rect">
            <a:avLst/>
          </a:prstGeom>
          <a:noFill/>
          <a:ln>
            <a:noFill/>
          </a:ln>
        </p:spPr>
        <p:txBody>
          <a:bodyPr spcFirstLastPara="1" wrap="square" lIns="91425" tIns="45700" rIns="91425" bIns="45700" anchor="t" anchorCtr="0">
            <a:normAutofit/>
          </a:bodyPr>
          <a:lstStyle>
            <a:lvl1pPr lvl="0" algn="l" rtl="0">
              <a:lnSpc>
                <a:spcPct val="100000"/>
              </a:lnSpc>
              <a:spcBef>
                <a:spcPts val="1000"/>
              </a:spcBef>
              <a:spcAft>
                <a:spcPts val="0"/>
              </a:spcAft>
              <a:buSzPts val="1440"/>
              <a:buNone/>
              <a:defRPr cap="none">
                <a:solidFill>
                  <a:srgbClr val="EE52A4"/>
                </a:solidFill>
              </a:defRPr>
            </a:lvl1pPr>
            <a:lvl2pPr lvl="1" algn="ctr" rtl="0">
              <a:lnSpc>
                <a:spcPct val="100000"/>
              </a:lnSpc>
              <a:spcBef>
                <a:spcPts val="1000"/>
              </a:spcBef>
              <a:spcAft>
                <a:spcPts val="0"/>
              </a:spcAft>
              <a:buSzPts val="1280"/>
              <a:buNone/>
              <a:defRPr>
                <a:solidFill>
                  <a:srgbClr val="888888"/>
                </a:solidFill>
              </a:defRPr>
            </a:lvl2pPr>
            <a:lvl3pPr lvl="2" algn="ctr" rtl="0">
              <a:lnSpc>
                <a:spcPct val="100000"/>
              </a:lnSpc>
              <a:spcBef>
                <a:spcPts val="1000"/>
              </a:spcBef>
              <a:spcAft>
                <a:spcPts val="0"/>
              </a:spcAft>
              <a:buSzPts val="1120"/>
              <a:buNone/>
              <a:defRPr>
                <a:solidFill>
                  <a:srgbClr val="888888"/>
                </a:solidFill>
              </a:defRPr>
            </a:lvl3pPr>
            <a:lvl4pPr lvl="3" algn="ctr" rtl="0">
              <a:lnSpc>
                <a:spcPct val="100000"/>
              </a:lnSpc>
              <a:spcBef>
                <a:spcPts val="1000"/>
              </a:spcBef>
              <a:spcAft>
                <a:spcPts val="0"/>
              </a:spcAft>
              <a:buSzPts val="960"/>
              <a:buNone/>
              <a:defRPr>
                <a:solidFill>
                  <a:srgbClr val="888888"/>
                </a:solidFill>
              </a:defRPr>
            </a:lvl4pPr>
            <a:lvl5pPr lvl="4" algn="ctr" rtl="0">
              <a:lnSpc>
                <a:spcPct val="100000"/>
              </a:lnSpc>
              <a:spcBef>
                <a:spcPts val="1000"/>
              </a:spcBef>
              <a:spcAft>
                <a:spcPts val="0"/>
              </a:spcAft>
              <a:buSzPts val="960"/>
              <a:buNone/>
              <a:defRPr>
                <a:solidFill>
                  <a:srgbClr val="888888"/>
                </a:solidFill>
              </a:defRPr>
            </a:lvl5pPr>
            <a:lvl6pPr lvl="5" algn="ctr" rtl="0">
              <a:lnSpc>
                <a:spcPct val="100000"/>
              </a:lnSpc>
              <a:spcBef>
                <a:spcPts val="1000"/>
              </a:spcBef>
              <a:spcAft>
                <a:spcPts val="0"/>
              </a:spcAft>
              <a:buSzPts val="960"/>
              <a:buNone/>
              <a:defRPr>
                <a:solidFill>
                  <a:srgbClr val="888888"/>
                </a:solidFill>
              </a:defRPr>
            </a:lvl6pPr>
            <a:lvl7pPr lvl="6" algn="ctr" rtl="0">
              <a:lnSpc>
                <a:spcPct val="100000"/>
              </a:lnSpc>
              <a:spcBef>
                <a:spcPts val="1000"/>
              </a:spcBef>
              <a:spcAft>
                <a:spcPts val="0"/>
              </a:spcAft>
              <a:buSzPts val="960"/>
              <a:buNone/>
              <a:defRPr>
                <a:solidFill>
                  <a:srgbClr val="888888"/>
                </a:solidFill>
              </a:defRPr>
            </a:lvl7pPr>
            <a:lvl8pPr lvl="7" algn="ctr" rtl="0">
              <a:lnSpc>
                <a:spcPct val="100000"/>
              </a:lnSpc>
              <a:spcBef>
                <a:spcPts val="1000"/>
              </a:spcBef>
              <a:spcAft>
                <a:spcPts val="0"/>
              </a:spcAft>
              <a:buSzPts val="960"/>
              <a:buNone/>
              <a:defRPr>
                <a:solidFill>
                  <a:srgbClr val="888888"/>
                </a:solidFill>
              </a:defRPr>
            </a:lvl8pPr>
            <a:lvl9pPr lvl="8" algn="ctr" rtl="0">
              <a:lnSpc>
                <a:spcPct val="100000"/>
              </a:lnSpc>
              <a:spcBef>
                <a:spcPts val="1000"/>
              </a:spcBef>
              <a:spcAft>
                <a:spcPts val="0"/>
              </a:spcAft>
              <a:buSzPts val="960"/>
              <a:buNone/>
              <a:defRPr>
                <a:solidFill>
                  <a:srgbClr val="888888"/>
                </a:solidFill>
              </a:defRPr>
            </a:lvl9pPr>
          </a:lstStyle>
          <a:p>
            <a:endParaRPr/>
          </a:p>
        </p:txBody>
      </p:sp>
      <p:sp>
        <p:nvSpPr>
          <p:cNvPr id="500" name="Google Shape;500;g26843e51cab_0_3133"/>
          <p:cNvSpPr txBox="1">
            <a:spLocks noGrp="1"/>
          </p:cNvSpPr>
          <p:nvPr>
            <p:ph type="dt" idx="10"/>
          </p:nvPr>
        </p:nvSpPr>
        <p:spPr>
          <a:xfrm rot="5400000">
            <a:off x="7498109" y="1828830"/>
            <a:ext cx="990600" cy="2286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b="0" i="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1" name="Google Shape;501;g26843e51cab_0_3133"/>
          <p:cNvSpPr txBox="1">
            <a:spLocks noGrp="1"/>
          </p:cNvSpPr>
          <p:nvPr>
            <p:ph type="ftr" idx="11"/>
          </p:nvPr>
        </p:nvSpPr>
        <p:spPr>
          <a:xfrm rot="5400000">
            <a:off x="6236236" y="3264441"/>
            <a:ext cx="3859800" cy="2286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b="0" i="0">
                <a:solidFill>
                  <a:schemeClr val="lt1"/>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2" name="Google Shape;502;g26843e51cab_0_3133"/>
          <p:cNvSpPr/>
          <p:nvPr/>
        </p:nvSpPr>
        <p:spPr>
          <a:xfrm>
            <a:off x="7745644" y="0"/>
            <a:ext cx="685800" cy="1099500"/>
          </a:xfrm>
          <a:prstGeom prst="rect">
            <a:avLst/>
          </a:prstGeom>
          <a:solidFill>
            <a:schemeClr val="accent1"/>
          </a:solidFill>
          <a:ln>
            <a:noFill/>
          </a:ln>
          <a:effectLst>
            <a:outerShdw blurRad="38100" dist="25400" dir="5400000" rotWithShape="0">
              <a:srgbClr val="000000">
                <a:alpha val="443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g26843e51cab_0_3133"/>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4"/>
        <p:cNvGrpSpPr/>
        <p:nvPr/>
      </p:nvGrpSpPr>
      <p:grpSpPr>
        <a:xfrm>
          <a:off x="0" y="0"/>
          <a:ext cx="0" cy="0"/>
          <a:chOff x="0" y="0"/>
          <a:chExt cx="0" cy="0"/>
        </a:xfrm>
      </p:grpSpPr>
      <p:sp>
        <p:nvSpPr>
          <p:cNvPr id="505" name="Google Shape;505;g26843e51cab_0_3148"/>
          <p:cNvSpPr txBox="1">
            <a:spLocks noGrp="1"/>
          </p:cNvSpPr>
          <p:nvPr>
            <p:ph type="title"/>
          </p:nvPr>
        </p:nvSpPr>
        <p:spPr>
          <a:xfrm>
            <a:off x="865970" y="927098"/>
            <a:ext cx="6343800" cy="709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3200"/>
              <a:buFont typeface="Century Gothic"/>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6" name="Google Shape;506;g26843e51cab_0_3148"/>
          <p:cNvSpPr txBox="1">
            <a:spLocks noGrp="1"/>
          </p:cNvSpPr>
          <p:nvPr>
            <p:ph type="body" idx="1"/>
          </p:nvPr>
        </p:nvSpPr>
        <p:spPr>
          <a:xfrm>
            <a:off x="864382" y="2489200"/>
            <a:ext cx="6345300" cy="3530700"/>
          </a:xfrm>
          <a:prstGeom prst="rect">
            <a:avLst/>
          </a:prstGeom>
          <a:noFill/>
          <a:ln>
            <a:noFill/>
          </a:ln>
        </p:spPr>
        <p:txBody>
          <a:bodyPr spcFirstLastPara="1" wrap="square" lIns="91425" tIns="45700" rIns="91425" bIns="45700" anchor="t" anchorCtr="0">
            <a:normAutofit/>
          </a:bodyPr>
          <a:lstStyle>
            <a:lvl1pPr marL="457200" lvl="0" indent="-320040" algn="l" rtl="0">
              <a:lnSpc>
                <a:spcPct val="100000"/>
              </a:lnSpc>
              <a:spcBef>
                <a:spcPts val="1000"/>
              </a:spcBef>
              <a:spcAft>
                <a:spcPts val="0"/>
              </a:spcAft>
              <a:buSzPts val="1440"/>
              <a:buChar char="►"/>
              <a:defRPr/>
            </a:lvl1pPr>
            <a:lvl2pPr marL="914400" lvl="1" indent="-320040" algn="l" rtl="0">
              <a:lnSpc>
                <a:spcPct val="100000"/>
              </a:lnSpc>
              <a:spcBef>
                <a:spcPts val="1000"/>
              </a:spcBef>
              <a:spcAft>
                <a:spcPts val="0"/>
              </a:spcAft>
              <a:buSzPts val="1440"/>
              <a:buChar char="►"/>
              <a:defRPr/>
            </a:lvl2pPr>
            <a:lvl3pPr marL="1371600" lvl="2" indent="-320039" algn="l" rtl="0">
              <a:lnSpc>
                <a:spcPct val="100000"/>
              </a:lnSpc>
              <a:spcBef>
                <a:spcPts val="1000"/>
              </a:spcBef>
              <a:spcAft>
                <a:spcPts val="0"/>
              </a:spcAft>
              <a:buSzPts val="1440"/>
              <a:buChar char="►"/>
              <a:defRPr/>
            </a:lvl3pPr>
            <a:lvl4pPr marL="1828800" lvl="3" indent="-320039" algn="l" rtl="0">
              <a:lnSpc>
                <a:spcPct val="100000"/>
              </a:lnSpc>
              <a:spcBef>
                <a:spcPts val="1000"/>
              </a:spcBef>
              <a:spcAft>
                <a:spcPts val="0"/>
              </a:spcAft>
              <a:buSzPts val="1440"/>
              <a:buChar char="►"/>
              <a:defRPr/>
            </a:lvl4pPr>
            <a:lvl5pPr marL="2286000" lvl="4" indent="-320039" algn="l" rtl="0">
              <a:lnSpc>
                <a:spcPct val="100000"/>
              </a:lnSpc>
              <a:spcBef>
                <a:spcPts val="1000"/>
              </a:spcBef>
              <a:spcAft>
                <a:spcPts val="0"/>
              </a:spcAft>
              <a:buSzPts val="1440"/>
              <a:buChar char="►"/>
              <a:defRPr/>
            </a:lvl5pPr>
            <a:lvl6pPr marL="2743200" lvl="5" indent="-320039" algn="l" rtl="0">
              <a:lnSpc>
                <a:spcPct val="100000"/>
              </a:lnSpc>
              <a:spcBef>
                <a:spcPts val="1000"/>
              </a:spcBef>
              <a:spcAft>
                <a:spcPts val="0"/>
              </a:spcAft>
              <a:buSzPts val="1440"/>
              <a:buChar char="►"/>
              <a:defRPr/>
            </a:lvl6pPr>
            <a:lvl7pPr marL="3200400" lvl="6" indent="-320039" algn="l" rtl="0">
              <a:lnSpc>
                <a:spcPct val="100000"/>
              </a:lnSpc>
              <a:spcBef>
                <a:spcPts val="1000"/>
              </a:spcBef>
              <a:spcAft>
                <a:spcPts val="0"/>
              </a:spcAft>
              <a:buSzPts val="1440"/>
              <a:buChar char="►"/>
              <a:defRPr/>
            </a:lvl7pPr>
            <a:lvl8pPr marL="3657600" lvl="7" indent="-320040" algn="l" rtl="0">
              <a:lnSpc>
                <a:spcPct val="100000"/>
              </a:lnSpc>
              <a:spcBef>
                <a:spcPts val="1000"/>
              </a:spcBef>
              <a:spcAft>
                <a:spcPts val="0"/>
              </a:spcAft>
              <a:buSzPts val="1440"/>
              <a:buChar char="►"/>
              <a:defRPr/>
            </a:lvl8pPr>
            <a:lvl9pPr marL="4114800" lvl="8" indent="-320040" algn="l" rtl="0">
              <a:lnSpc>
                <a:spcPct val="100000"/>
              </a:lnSpc>
              <a:spcBef>
                <a:spcPts val="1000"/>
              </a:spcBef>
              <a:spcAft>
                <a:spcPts val="0"/>
              </a:spcAft>
              <a:buSzPts val="1440"/>
              <a:buChar char="►"/>
              <a:defRPr/>
            </a:lvl9pPr>
          </a:lstStyle>
          <a:p>
            <a:endParaRPr/>
          </a:p>
        </p:txBody>
      </p:sp>
      <p:sp>
        <p:nvSpPr>
          <p:cNvPr id="507" name="Google Shape;507;g26843e51cab_0_3148"/>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8" name="Google Shape;508;g26843e51cab_0_3148"/>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09" name="Google Shape;509;g26843e51cab_0_3148"/>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10"/>
        <p:cNvGrpSpPr/>
        <p:nvPr/>
      </p:nvGrpSpPr>
      <p:grpSpPr>
        <a:xfrm>
          <a:off x="0" y="0"/>
          <a:ext cx="0" cy="0"/>
          <a:chOff x="0" y="0"/>
          <a:chExt cx="0" cy="0"/>
        </a:xfrm>
      </p:grpSpPr>
      <p:sp>
        <p:nvSpPr>
          <p:cNvPr id="511" name="Google Shape;511;g26843e51cab_0_3154"/>
          <p:cNvSpPr txBox="1">
            <a:spLocks noGrp="1"/>
          </p:cNvSpPr>
          <p:nvPr>
            <p:ph type="title"/>
          </p:nvPr>
        </p:nvSpPr>
        <p:spPr>
          <a:xfrm>
            <a:off x="866440" y="927099"/>
            <a:ext cx="6345300" cy="709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2" name="Google Shape;512;g26843e51cab_0_3154"/>
          <p:cNvSpPr txBox="1">
            <a:spLocks noGrp="1"/>
          </p:cNvSpPr>
          <p:nvPr>
            <p:ph type="body" idx="1"/>
          </p:nvPr>
        </p:nvSpPr>
        <p:spPr>
          <a:xfrm>
            <a:off x="866440" y="2489200"/>
            <a:ext cx="3636900" cy="3530700"/>
          </a:xfrm>
          <a:prstGeom prst="rect">
            <a:avLst/>
          </a:prstGeom>
          <a:noFill/>
          <a:ln>
            <a:noFill/>
          </a:ln>
        </p:spPr>
        <p:txBody>
          <a:bodyPr spcFirstLastPara="1" wrap="square" lIns="91425" tIns="45700" rIns="91425" bIns="45700" anchor="t" anchorCtr="0">
            <a:normAutofit/>
          </a:bodyPr>
          <a:lstStyle>
            <a:lvl1pPr marL="457200" lvl="0" indent="-320040" algn="l" rtl="0">
              <a:lnSpc>
                <a:spcPct val="100000"/>
              </a:lnSpc>
              <a:spcBef>
                <a:spcPts val="1000"/>
              </a:spcBef>
              <a:spcAft>
                <a:spcPts val="0"/>
              </a:spcAft>
              <a:buSzPts val="1440"/>
              <a:buChar char="►"/>
              <a:defRPr/>
            </a:lvl1pPr>
            <a:lvl2pPr marL="914400" lvl="1" indent="-320040" algn="l" rtl="0">
              <a:lnSpc>
                <a:spcPct val="100000"/>
              </a:lnSpc>
              <a:spcBef>
                <a:spcPts val="1000"/>
              </a:spcBef>
              <a:spcAft>
                <a:spcPts val="0"/>
              </a:spcAft>
              <a:buSzPts val="1440"/>
              <a:buChar char="►"/>
              <a:defRPr/>
            </a:lvl2pPr>
            <a:lvl3pPr marL="1371600" lvl="2" indent="-320039" algn="l" rtl="0">
              <a:lnSpc>
                <a:spcPct val="100000"/>
              </a:lnSpc>
              <a:spcBef>
                <a:spcPts val="1000"/>
              </a:spcBef>
              <a:spcAft>
                <a:spcPts val="0"/>
              </a:spcAft>
              <a:buSzPts val="1440"/>
              <a:buChar char="►"/>
              <a:defRPr/>
            </a:lvl3pPr>
            <a:lvl4pPr marL="1828800" lvl="3" indent="-320039" algn="l" rtl="0">
              <a:lnSpc>
                <a:spcPct val="100000"/>
              </a:lnSpc>
              <a:spcBef>
                <a:spcPts val="1000"/>
              </a:spcBef>
              <a:spcAft>
                <a:spcPts val="0"/>
              </a:spcAft>
              <a:buSzPts val="1440"/>
              <a:buChar char="►"/>
              <a:defRPr/>
            </a:lvl4pPr>
            <a:lvl5pPr marL="2286000" lvl="4" indent="-320039" algn="l" rtl="0">
              <a:lnSpc>
                <a:spcPct val="100000"/>
              </a:lnSpc>
              <a:spcBef>
                <a:spcPts val="1000"/>
              </a:spcBef>
              <a:spcAft>
                <a:spcPts val="0"/>
              </a:spcAft>
              <a:buSzPts val="1440"/>
              <a:buChar char="►"/>
              <a:defRPr/>
            </a:lvl5pPr>
            <a:lvl6pPr marL="2743200" lvl="5" indent="-320039" algn="l" rtl="0">
              <a:lnSpc>
                <a:spcPct val="100000"/>
              </a:lnSpc>
              <a:spcBef>
                <a:spcPts val="1000"/>
              </a:spcBef>
              <a:spcAft>
                <a:spcPts val="0"/>
              </a:spcAft>
              <a:buSzPts val="1440"/>
              <a:buChar char="►"/>
              <a:defRPr/>
            </a:lvl6pPr>
            <a:lvl7pPr marL="3200400" lvl="6" indent="-320039" algn="l" rtl="0">
              <a:lnSpc>
                <a:spcPct val="100000"/>
              </a:lnSpc>
              <a:spcBef>
                <a:spcPts val="1000"/>
              </a:spcBef>
              <a:spcAft>
                <a:spcPts val="0"/>
              </a:spcAft>
              <a:buSzPts val="1440"/>
              <a:buChar char="►"/>
              <a:defRPr/>
            </a:lvl7pPr>
            <a:lvl8pPr marL="3657600" lvl="7" indent="-320040" algn="l" rtl="0">
              <a:lnSpc>
                <a:spcPct val="100000"/>
              </a:lnSpc>
              <a:spcBef>
                <a:spcPts val="1000"/>
              </a:spcBef>
              <a:spcAft>
                <a:spcPts val="0"/>
              </a:spcAft>
              <a:buSzPts val="1440"/>
              <a:buChar char="►"/>
              <a:defRPr/>
            </a:lvl8pPr>
            <a:lvl9pPr marL="4114800" lvl="8" indent="-320040" algn="l" rtl="0">
              <a:lnSpc>
                <a:spcPct val="100000"/>
              </a:lnSpc>
              <a:spcBef>
                <a:spcPts val="1000"/>
              </a:spcBef>
              <a:spcAft>
                <a:spcPts val="0"/>
              </a:spcAft>
              <a:buSzPts val="1440"/>
              <a:buChar char="►"/>
              <a:defRPr/>
            </a:lvl9pPr>
          </a:lstStyle>
          <a:p>
            <a:endParaRPr/>
          </a:p>
        </p:txBody>
      </p:sp>
      <p:sp>
        <p:nvSpPr>
          <p:cNvPr id="513" name="Google Shape;513;g26843e51cab_0_3154"/>
          <p:cNvSpPr txBox="1">
            <a:spLocks noGrp="1"/>
          </p:cNvSpPr>
          <p:nvPr>
            <p:ph type="body" idx="2"/>
          </p:nvPr>
        </p:nvSpPr>
        <p:spPr>
          <a:xfrm>
            <a:off x="4640581" y="2489203"/>
            <a:ext cx="3636900" cy="3530700"/>
          </a:xfrm>
          <a:prstGeom prst="rect">
            <a:avLst/>
          </a:prstGeom>
          <a:noFill/>
          <a:ln>
            <a:noFill/>
          </a:ln>
        </p:spPr>
        <p:txBody>
          <a:bodyPr spcFirstLastPara="1" wrap="square" lIns="91425" tIns="45700" rIns="91425" bIns="45700" anchor="t" anchorCtr="0">
            <a:normAutofit/>
          </a:bodyPr>
          <a:lstStyle>
            <a:lvl1pPr marL="457200" lvl="0" indent="-320040" algn="l" rtl="0">
              <a:lnSpc>
                <a:spcPct val="100000"/>
              </a:lnSpc>
              <a:spcBef>
                <a:spcPts val="1000"/>
              </a:spcBef>
              <a:spcAft>
                <a:spcPts val="0"/>
              </a:spcAft>
              <a:buSzPts val="1440"/>
              <a:buChar char="►"/>
              <a:defRPr/>
            </a:lvl1pPr>
            <a:lvl2pPr marL="914400" lvl="1" indent="-320040" algn="l" rtl="0">
              <a:lnSpc>
                <a:spcPct val="100000"/>
              </a:lnSpc>
              <a:spcBef>
                <a:spcPts val="1000"/>
              </a:spcBef>
              <a:spcAft>
                <a:spcPts val="0"/>
              </a:spcAft>
              <a:buSzPts val="1440"/>
              <a:buChar char="►"/>
              <a:defRPr/>
            </a:lvl2pPr>
            <a:lvl3pPr marL="1371600" lvl="2" indent="-320039" algn="l" rtl="0">
              <a:lnSpc>
                <a:spcPct val="100000"/>
              </a:lnSpc>
              <a:spcBef>
                <a:spcPts val="1000"/>
              </a:spcBef>
              <a:spcAft>
                <a:spcPts val="0"/>
              </a:spcAft>
              <a:buSzPts val="1440"/>
              <a:buChar char="►"/>
              <a:defRPr/>
            </a:lvl3pPr>
            <a:lvl4pPr marL="1828800" lvl="3" indent="-320039" algn="l" rtl="0">
              <a:lnSpc>
                <a:spcPct val="100000"/>
              </a:lnSpc>
              <a:spcBef>
                <a:spcPts val="1000"/>
              </a:spcBef>
              <a:spcAft>
                <a:spcPts val="0"/>
              </a:spcAft>
              <a:buSzPts val="1440"/>
              <a:buChar char="►"/>
              <a:defRPr/>
            </a:lvl4pPr>
            <a:lvl5pPr marL="2286000" lvl="4" indent="-320039" algn="l" rtl="0">
              <a:lnSpc>
                <a:spcPct val="100000"/>
              </a:lnSpc>
              <a:spcBef>
                <a:spcPts val="1000"/>
              </a:spcBef>
              <a:spcAft>
                <a:spcPts val="0"/>
              </a:spcAft>
              <a:buSzPts val="1440"/>
              <a:buChar char="►"/>
              <a:defRPr/>
            </a:lvl5pPr>
            <a:lvl6pPr marL="2743200" lvl="5" indent="-320039" algn="l" rtl="0">
              <a:lnSpc>
                <a:spcPct val="100000"/>
              </a:lnSpc>
              <a:spcBef>
                <a:spcPts val="1000"/>
              </a:spcBef>
              <a:spcAft>
                <a:spcPts val="0"/>
              </a:spcAft>
              <a:buSzPts val="1440"/>
              <a:buChar char="►"/>
              <a:defRPr/>
            </a:lvl6pPr>
            <a:lvl7pPr marL="3200400" lvl="6" indent="-320039" algn="l" rtl="0">
              <a:lnSpc>
                <a:spcPct val="100000"/>
              </a:lnSpc>
              <a:spcBef>
                <a:spcPts val="1000"/>
              </a:spcBef>
              <a:spcAft>
                <a:spcPts val="0"/>
              </a:spcAft>
              <a:buSzPts val="1440"/>
              <a:buChar char="►"/>
              <a:defRPr/>
            </a:lvl7pPr>
            <a:lvl8pPr marL="3657600" lvl="7" indent="-320040" algn="l" rtl="0">
              <a:lnSpc>
                <a:spcPct val="100000"/>
              </a:lnSpc>
              <a:spcBef>
                <a:spcPts val="1000"/>
              </a:spcBef>
              <a:spcAft>
                <a:spcPts val="0"/>
              </a:spcAft>
              <a:buSzPts val="1440"/>
              <a:buChar char="►"/>
              <a:defRPr/>
            </a:lvl8pPr>
            <a:lvl9pPr marL="4114800" lvl="8" indent="-320040" algn="l" rtl="0">
              <a:lnSpc>
                <a:spcPct val="100000"/>
              </a:lnSpc>
              <a:spcBef>
                <a:spcPts val="1000"/>
              </a:spcBef>
              <a:spcAft>
                <a:spcPts val="0"/>
              </a:spcAft>
              <a:buSzPts val="1440"/>
              <a:buChar char="►"/>
              <a:defRPr/>
            </a:lvl9pPr>
          </a:lstStyle>
          <a:p>
            <a:endParaRPr/>
          </a:p>
        </p:txBody>
      </p:sp>
      <p:sp>
        <p:nvSpPr>
          <p:cNvPr id="514" name="Google Shape;514;g26843e51cab_0_3154"/>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5" name="Google Shape;515;g26843e51cab_0_3154"/>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6" name="Google Shape;516;g26843e51cab_0_3154"/>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7"/>
        <p:cNvGrpSpPr/>
        <p:nvPr/>
      </p:nvGrpSpPr>
      <p:grpSpPr>
        <a:xfrm>
          <a:off x="0" y="0"/>
          <a:ext cx="0" cy="0"/>
          <a:chOff x="0" y="0"/>
          <a:chExt cx="0" cy="0"/>
        </a:xfrm>
      </p:grpSpPr>
      <p:sp>
        <p:nvSpPr>
          <p:cNvPr id="518" name="Google Shape;518;g26843e51cab_0_3161"/>
          <p:cNvSpPr txBox="1">
            <a:spLocks noGrp="1"/>
          </p:cNvSpPr>
          <p:nvPr>
            <p:ph type="title"/>
          </p:nvPr>
        </p:nvSpPr>
        <p:spPr>
          <a:xfrm>
            <a:off x="866440" y="927099"/>
            <a:ext cx="6345300" cy="709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3200"/>
              <a:buFont typeface="Century Gothic"/>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19" name="Google Shape;519;g26843e51cab_0_3161"/>
          <p:cNvSpPr txBox="1">
            <a:spLocks noGrp="1"/>
          </p:cNvSpPr>
          <p:nvPr>
            <p:ph type="body" idx="1"/>
          </p:nvPr>
        </p:nvSpPr>
        <p:spPr>
          <a:xfrm>
            <a:off x="869918" y="2489200"/>
            <a:ext cx="3633600" cy="7593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1000"/>
              </a:spcBef>
              <a:spcAft>
                <a:spcPts val="0"/>
              </a:spcAft>
              <a:buSzPts val="1920"/>
              <a:buNone/>
              <a:defRPr sz="2400" b="0">
                <a:solidFill>
                  <a:srgbClr val="EE52A4"/>
                </a:solidFill>
              </a:defRPr>
            </a:lvl1pPr>
            <a:lvl2pPr marL="914400" lvl="1" indent="-228600" algn="l" rtl="0">
              <a:lnSpc>
                <a:spcPct val="100000"/>
              </a:lnSpc>
              <a:spcBef>
                <a:spcPts val="1000"/>
              </a:spcBef>
              <a:spcAft>
                <a:spcPts val="0"/>
              </a:spcAft>
              <a:buSzPts val="1600"/>
              <a:buNone/>
              <a:defRPr sz="2000" b="1"/>
            </a:lvl2pPr>
            <a:lvl3pPr marL="1371600" lvl="2" indent="-228600" algn="l" rtl="0">
              <a:lnSpc>
                <a:spcPct val="100000"/>
              </a:lnSpc>
              <a:spcBef>
                <a:spcPts val="1000"/>
              </a:spcBef>
              <a:spcAft>
                <a:spcPts val="0"/>
              </a:spcAft>
              <a:buSzPts val="1440"/>
              <a:buNone/>
              <a:defRPr sz="1800" b="1"/>
            </a:lvl3pPr>
            <a:lvl4pPr marL="1828800" lvl="3" indent="-228600" algn="l" rtl="0">
              <a:lnSpc>
                <a:spcPct val="100000"/>
              </a:lnSpc>
              <a:spcBef>
                <a:spcPts val="1000"/>
              </a:spcBef>
              <a:spcAft>
                <a:spcPts val="0"/>
              </a:spcAft>
              <a:buSzPts val="1280"/>
              <a:buNone/>
              <a:defRPr sz="1600" b="1"/>
            </a:lvl4pPr>
            <a:lvl5pPr marL="2286000" lvl="4" indent="-228600" algn="l" rtl="0">
              <a:lnSpc>
                <a:spcPct val="100000"/>
              </a:lnSpc>
              <a:spcBef>
                <a:spcPts val="1000"/>
              </a:spcBef>
              <a:spcAft>
                <a:spcPts val="0"/>
              </a:spcAft>
              <a:buSzPts val="1280"/>
              <a:buNone/>
              <a:defRPr sz="1600" b="1"/>
            </a:lvl5pPr>
            <a:lvl6pPr marL="2743200" lvl="5" indent="-228600" algn="l" rtl="0">
              <a:lnSpc>
                <a:spcPct val="100000"/>
              </a:lnSpc>
              <a:spcBef>
                <a:spcPts val="1000"/>
              </a:spcBef>
              <a:spcAft>
                <a:spcPts val="0"/>
              </a:spcAft>
              <a:buSzPts val="1280"/>
              <a:buNone/>
              <a:defRPr sz="1600" b="1"/>
            </a:lvl6pPr>
            <a:lvl7pPr marL="3200400" lvl="6" indent="-228600" algn="l" rtl="0">
              <a:lnSpc>
                <a:spcPct val="100000"/>
              </a:lnSpc>
              <a:spcBef>
                <a:spcPts val="1000"/>
              </a:spcBef>
              <a:spcAft>
                <a:spcPts val="0"/>
              </a:spcAft>
              <a:buSzPts val="1280"/>
              <a:buNone/>
              <a:defRPr sz="1600" b="1"/>
            </a:lvl7pPr>
            <a:lvl8pPr marL="3657600" lvl="7" indent="-228600" algn="l" rtl="0">
              <a:lnSpc>
                <a:spcPct val="100000"/>
              </a:lnSpc>
              <a:spcBef>
                <a:spcPts val="1000"/>
              </a:spcBef>
              <a:spcAft>
                <a:spcPts val="0"/>
              </a:spcAft>
              <a:buSzPts val="1280"/>
              <a:buNone/>
              <a:defRPr sz="1600" b="1"/>
            </a:lvl8pPr>
            <a:lvl9pPr marL="4114800" lvl="8" indent="-228600" algn="l" rtl="0">
              <a:lnSpc>
                <a:spcPct val="100000"/>
              </a:lnSpc>
              <a:spcBef>
                <a:spcPts val="1000"/>
              </a:spcBef>
              <a:spcAft>
                <a:spcPts val="0"/>
              </a:spcAft>
              <a:buSzPts val="1280"/>
              <a:buNone/>
              <a:defRPr sz="1600" b="1"/>
            </a:lvl9pPr>
          </a:lstStyle>
          <a:p>
            <a:endParaRPr/>
          </a:p>
        </p:txBody>
      </p:sp>
      <p:sp>
        <p:nvSpPr>
          <p:cNvPr id="520" name="Google Shape;520;g26843e51cab_0_3161"/>
          <p:cNvSpPr txBox="1">
            <a:spLocks noGrp="1"/>
          </p:cNvSpPr>
          <p:nvPr>
            <p:ph type="body" idx="2"/>
          </p:nvPr>
        </p:nvSpPr>
        <p:spPr>
          <a:xfrm>
            <a:off x="866440" y="3248490"/>
            <a:ext cx="3636900" cy="2771400"/>
          </a:xfrm>
          <a:prstGeom prst="rect">
            <a:avLst/>
          </a:prstGeom>
          <a:noFill/>
          <a:ln>
            <a:noFill/>
          </a:ln>
        </p:spPr>
        <p:txBody>
          <a:bodyPr spcFirstLastPara="1" wrap="square" lIns="91425" tIns="45700" rIns="91425" bIns="45700" anchor="t" anchorCtr="0">
            <a:normAutofit/>
          </a:bodyPr>
          <a:lstStyle>
            <a:lvl1pPr marL="457200" lvl="0" indent="-320040" algn="l" rtl="0">
              <a:lnSpc>
                <a:spcPct val="100000"/>
              </a:lnSpc>
              <a:spcBef>
                <a:spcPts val="1000"/>
              </a:spcBef>
              <a:spcAft>
                <a:spcPts val="0"/>
              </a:spcAft>
              <a:buSzPts val="1440"/>
              <a:buChar char="►"/>
              <a:defRPr/>
            </a:lvl1pPr>
            <a:lvl2pPr marL="914400" lvl="1" indent="-320040" algn="l" rtl="0">
              <a:lnSpc>
                <a:spcPct val="100000"/>
              </a:lnSpc>
              <a:spcBef>
                <a:spcPts val="1000"/>
              </a:spcBef>
              <a:spcAft>
                <a:spcPts val="0"/>
              </a:spcAft>
              <a:buSzPts val="1440"/>
              <a:buChar char="►"/>
              <a:defRPr/>
            </a:lvl2pPr>
            <a:lvl3pPr marL="1371600" lvl="2" indent="-320039" algn="l" rtl="0">
              <a:lnSpc>
                <a:spcPct val="100000"/>
              </a:lnSpc>
              <a:spcBef>
                <a:spcPts val="1000"/>
              </a:spcBef>
              <a:spcAft>
                <a:spcPts val="0"/>
              </a:spcAft>
              <a:buSzPts val="1440"/>
              <a:buChar char="►"/>
              <a:defRPr/>
            </a:lvl3pPr>
            <a:lvl4pPr marL="1828800" lvl="3" indent="-320039" algn="l" rtl="0">
              <a:lnSpc>
                <a:spcPct val="100000"/>
              </a:lnSpc>
              <a:spcBef>
                <a:spcPts val="1000"/>
              </a:spcBef>
              <a:spcAft>
                <a:spcPts val="0"/>
              </a:spcAft>
              <a:buSzPts val="1440"/>
              <a:buChar char="►"/>
              <a:defRPr/>
            </a:lvl4pPr>
            <a:lvl5pPr marL="2286000" lvl="4" indent="-320039" algn="l" rtl="0">
              <a:lnSpc>
                <a:spcPct val="100000"/>
              </a:lnSpc>
              <a:spcBef>
                <a:spcPts val="1000"/>
              </a:spcBef>
              <a:spcAft>
                <a:spcPts val="0"/>
              </a:spcAft>
              <a:buSzPts val="1440"/>
              <a:buChar char="►"/>
              <a:defRPr/>
            </a:lvl5pPr>
            <a:lvl6pPr marL="2743200" lvl="5" indent="-320039" algn="l" rtl="0">
              <a:lnSpc>
                <a:spcPct val="100000"/>
              </a:lnSpc>
              <a:spcBef>
                <a:spcPts val="1000"/>
              </a:spcBef>
              <a:spcAft>
                <a:spcPts val="0"/>
              </a:spcAft>
              <a:buSzPts val="1440"/>
              <a:buChar char="►"/>
              <a:defRPr/>
            </a:lvl6pPr>
            <a:lvl7pPr marL="3200400" lvl="6" indent="-320039" algn="l" rtl="0">
              <a:lnSpc>
                <a:spcPct val="100000"/>
              </a:lnSpc>
              <a:spcBef>
                <a:spcPts val="1000"/>
              </a:spcBef>
              <a:spcAft>
                <a:spcPts val="0"/>
              </a:spcAft>
              <a:buSzPts val="1440"/>
              <a:buChar char="►"/>
              <a:defRPr/>
            </a:lvl7pPr>
            <a:lvl8pPr marL="3657600" lvl="7" indent="-320040" algn="l" rtl="0">
              <a:lnSpc>
                <a:spcPct val="100000"/>
              </a:lnSpc>
              <a:spcBef>
                <a:spcPts val="1000"/>
              </a:spcBef>
              <a:spcAft>
                <a:spcPts val="0"/>
              </a:spcAft>
              <a:buSzPts val="1440"/>
              <a:buChar char="►"/>
              <a:defRPr/>
            </a:lvl8pPr>
            <a:lvl9pPr marL="4114800" lvl="8" indent="-320040" algn="l" rtl="0">
              <a:lnSpc>
                <a:spcPct val="100000"/>
              </a:lnSpc>
              <a:spcBef>
                <a:spcPts val="1000"/>
              </a:spcBef>
              <a:spcAft>
                <a:spcPts val="0"/>
              </a:spcAft>
              <a:buSzPts val="1440"/>
              <a:buChar char="►"/>
              <a:defRPr/>
            </a:lvl9pPr>
          </a:lstStyle>
          <a:p>
            <a:endParaRPr/>
          </a:p>
        </p:txBody>
      </p:sp>
      <p:sp>
        <p:nvSpPr>
          <p:cNvPr id="521" name="Google Shape;521;g26843e51cab_0_3161"/>
          <p:cNvSpPr txBox="1">
            <a:spLocks noGrp="1"/>
          </p:cNvSpPr>
          <p:nvPr>
            <p:ph type="body" idx="3"/>
          </p:nvPr>
        </p:nvSpPr>
        <p:spPr>
          <a:xfrm>
            <a:off x="4640581" y="2489200"/>
            <a:ext cx="3636900" cy="7566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1000"/>
              </a:spcBef>
              <a:spcAft>
                <a:spcPts val="0"/>
              </a:spcAft>
              <a:buSzPts val="1920"/>
              <a:buNone/>
              <a:defRPr sz="2400" b="0">
                <a:solidFill>
                  <a:srgbClr val="EE52A4"/>
                </a:solidFill>
              </a:defRPr>
            </a:lvl1pPr>
            <a:lvl2pPr marL="914400" lvl="1" indent="-228600" algn="l" rtl="0">
              <a:lnSpc>
                <a:spcPct val="100000"/>
              </a:lnSpc>
              <a:spcBef>
                <a:spcPts val="1000"/>
              </a:spcBef>
              <a:spcAft>
                <a:spcPts val="0"/>
              </a:spcAft>
              <a:buSzPts val="1600"/>
              <a:buNone/>
              <a:defRPr sz="2000" b="1"/>
            </a:lvl2pPr>
            <a:lvl3pPr marL="1371600" lvl="2" indent="-228600" algn="l" rtl="0">
              <a:lnSpc>
                <a:spcPct val="100000"/>
              </a:lnSpc>
              <a:spcBef>
                <a:spcPts val="1000"/>
              </a:spcBef>
              <a:spcAft>
                <a:spcPts val="0"/>
              </a:spcAft>
              <a:buSzPts val="1440"/>
              <a:buNone/>
              <a:defRPr sz="1800" b="1"/>
            </a:lvl3pPr>
            <a:lvl4pPr marL="1828800" lvl="3" indent="-228600" algn="l" rtl="0">
              <a:lnSpc>
                <a:spcPct val="100000"/>
              </a:lnSpc>
              <a:spcBef>
                <a:spcPts val="1000"/>
              </a:spcBef>
              <a:spcAft>
                <a:spcPts val="0"/>
              </a:spcAft>
              <a:buSzPts val="1280"/>
              <a:buNone/>
              <a:defRPr sz="1600" b="1"/>
            </a:lvl4pPr>
            <a:lvl5pPr marL="2286000" lvl="4" indent="-228600" algn="l" rtl="0">
              <a:lnSpc>
                <a:spcPct val="100000"/>
              </a:lnSpc>
              <a:spcBef>
                <a:spcPts val="1000"/>
              </a:spcBef>
              <a:spcAft>
                <a:spcPts val="0"/>
              </a:spcAft>
              <a:buSzPts val="1280"/>
              <a:buNone/>
              <a:defRPr sz="1600" b="1"/>
            </a:lvl5pPr>
            <a:lvl6pPr marL="2743200" lvl="5" indent="-228600" algn="l" rtl="0">
              <a:lnSpc>
                <a:spcPct val="100000"/>
              </a:lnSpc>
              <a:spcBef>
                <a:spcPts val="1000"/>
              </a:spcBef>
              <a:spcAft>
                <a:spcPts val="0"/>
              </a:spcAft>
              <a:buSzPts val="1280"/>
              <a:buNone/>
              <a:defRPr sz="1600" b="1"/>
            </a:lvl6pPr>
            <a:lvl7pPr marL="3200400" lvl="6" indent="-228600" algn="l" rtl="0">
              <a:lnSpc>
                <a:spcPct val="100000"/>
              </a:lnSpc>
              <a:spcBef>
                <a:spcPts val="1000"/>
              </a:spcBef>
              <a:spcAft>
                <a:spcPts val="0"/>
              </a:spcAft>
              <a:buSzPts val="1280"/>
              <a:buNone/>
              <a:defRPr sz="1600" b="1"/>
            </a:lvl7pPr>
            <a:lvl8pPr marL="3657600" lvl="7" indent="-228600" algn="l" rtl="0">
              <a:lnSpc>
                <a:spcPct val="100000"/>
              </a:lnSpc>
              <a:spcBef>
                <a:spcPts val="1000"/>
              </a:spcBef>
              <a:spcAft>
                <a:spcPts val="0"/>
              </a:spcAft>
              <a:buSzPts val="1280"/>
              <a:buNone/>
              <a:defRPr sz="1600" b="1"/>
            </a:lvl8pPr>
            <a:lvl9pPr marL="4114800" lvl="8" indent="-228600" algn="l" rtl="0">
              <a:lnSpc>
                <a:spcPct val="100000"/>
              </a:lnSpc>
              <a:spcBef>
                <a:spcPts val="1000"/>
              </a:spcBef>
              <a:spcAft>
                <a:spcPts val="0"/>
              </a:spcAft>
              <a:buSzPts val="1280"/>
              <a:buNone/>
              <a:defRPr sz="1600" b="1"/>
            </a:lvl9pPr>
          </a:lstStyle>
          <a:p>
            <a:endParaRPr/>
          </a:p>
        </p:txBody>
      </p:sp>
      <p:sp>
        <p:nvSpPr>
          <p:cNvPr id="522" name="Google Shape;522;g26843e51cab_0_3161"/>
          <p:cNvSpPr txBox="1">
            <a:spLocks noGrp="1"/>
          </p:cNvSpPr>
          <p:nvPr>
            <p:ph type="body" idx="4"/>
          </p:nvPr>
        </p:nvSpPr>
        <p:spPr>
          <a:xfrm>
            <a:off x="4640581" y="3245835"/>
            <a:ext cx="3636900" cy="2774100"/>
          </a:xfrm>
          <a:prstGeom prst="rect">
            <a:avLst/>
          </a:prstGeom>
          <a:noFill/>
          <a:ln>
            <a:noFill/>
          </a:ln>
        </p:spPr>
        <p:txBody>
          <a:bodyPr spcFirstLastPara="1" wrap="square" lIns="91425" tIns="45700" rIns="91425" bIns="45700" anchor="t" anchorCtr="0">
            <a:normAutofit/>
          </a:bodyPr>
          <a:lstStyle>
            <a:lvl1pPr marL="457200" lvl="0" indent="-320040" algn="l" rtl="0">
              <a:lnSpc>
                <a:spcPct val="100000"/>
              </a:lnSpc>
              <a:spcBef>
                <a:spcPts val="1000"/>
              </a:spcBef>
              <a:spcAft>
                <a:spcPts val="0"/>
              </a:spcAft>
              <a:buSzPts val="1440"/>
              <a:buChar char="►"/>
              <a:defRPr/>
            </a:lvl1pPr>
            <a:lvl2pPr marL="914400" lvl="1" indent="-320040" algn="l" rtl="0">
              <a:lnSpc>
                <a:spcPct val="100000"/>
              </a:lnSpc>
              <a:spcBef>
                <a:spcPts val="1000"/>
              </a:spcBef>
              <a:spcAft>
                <a:spcPts val="0"/>
              </a:spcAft>
              <a:buSzPts val="1440"/>
              <a:buChar char="►"/>
              <a:defRPr/>
            </a:lvl2pPr>
            <a:lvl3pPr marL="1371600" lvl="2" indent="-320039" algn="l" rtl="0">
              <a:lnSpc>
                <a:spcPct val="100000"/>
              </a:lnSpc>
              <a:spcBef>
                <a:spcPts val="1000"/>
              </a:spcBef>
              <a:spcAft>
                <a:spcPts val="0"/>
              </a:spcAft>
              <a:buSzPts val="1440"/>
              <a:buChar char="►"/>
              <a:defRPr/>
            </a:lvl3pPr>
            <a:lvl4pPr marL="1828800" lvl="3" indent="-320039" algn="l" rtl="0">
              <a:lnSpc>
                <a:spcPct val="100000"/>
              </a:lnSpc>
              <a:spcBef>
                <a:spcPts val="1000"/>
              </a:spcBef>
              <a:spcAft>
                <a:spcPts val="0"/>
              </a:spcAft>
              <a:buSzPts val="1440"/>
              <a:buChar char="►"/>
              <a:defRPr/>
            </a:lvl4pPr>
            <a:lvl5pPr marL="2286000" lvl="4" indent="-320039" algn="l" rtl="0">
              <a:lnSpc>
                <a:spcPct val="100000"/>
              </a:lnSpc>
              <a:spcBef>
                <a:spcPts val="1000"/>
              </a:spcBef>
              <a:spcAft>
                <a:spcPts val="0"/>
              </a:spcAft>
              <a:buSzPts val="1440"/>
              <a:buChar char="►"/>
              <a:defRPr/>
            </a:lvl5pPr>
            <a:lvl6pPr marL="2743200" lvl="5" indent="-320039" algn="l" rtl="0">
              <a:lnSpc>
                <a:spcPct val="100000"/>
              </a:lnSpc>
              <a:spcBef>
                <a:spcPts val="1000"/>
              </a:spcBef>
              <a:spcAft>
                <a:spcPts val="0"/>
              </a:spcAft>
              <a:buSzPts val="1440"/>
              <a:buChar char="►"/>
              <a:defRPr/>
            </a:lvl6pPr>
            <a:lvl7pPr marL="3200400" lvl="6" indent="-320039" algn="l" rtl="0">
              <a:lnSpc>
                <a:spcPct val="100000"/>
              </a:lnSpc>
              <a:spcBef>
                <a:spcPts val="1000"/>
              </a:spcBef>
              <a:spcAft>
                <a:spcPts val="0"/>
              </a:spcAft>
              <a:buSzPts val="1440"/>
              <a:buChar char="►"/>
              <a:defRPr/>
            </a:lvl7pPr>
            <a:lvl8pPr marL="3657600" lvl="7" indent="-320040" algn="l" rtl="0">
              <a:lnSpc>
                <a:spcPct val="100000"/>
              </a:lnSpc>
              <a:spcBef>
                <a:spcPts val="1000"/>
              </a:spcBef>
              <a:spcAft>
                <a:spcPts val="0"/>
              </a:spcAft>
              <a:buSzPts val="1440"/>
              <a:buChar char="►"/>
              <a:defRPr/>
            </a:lvl8pPr>
            <a:lvl9pPr marL="4114800" lvl="8" indent="-320040" algn="l" rtl="0">
              <a:lnSpc>
                <a:spcPct val="100000"/>
              </a:lnSpc>
              <a:spcBef>
                <a:spcPts val="1000"/>
              </a:spcBef>
              <a:spcAft>
                <a:spcPts val="0"/>
              </a:spcAft>
              <a:buSzPts val="1440"/>
              <a:buChar char="►"/>
              <a:defRPr/>
            </a:lvl9pPr>
          </a:lstStyle>
          <a:p>
            <a:endParaRPr/>
          </a:p>
        </p:txBody>
      </p:sp>
      <p:sp>
        <p:nvSpPr>
          <p:cNvPr id="523" name="Google Shape;523;g26843e51cab_0_3161"/>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4" name="Google Shape;524;g26843e51cab_0_3161"/>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25" name="Google Shape;525;g26843e51cab_0_3161"/>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bg>
      <p:bgPr>
        <a:gradFill>
          <a:gsLst>
            <a:gs pos="0">
              <a:srgbClr val="B2B2B2"/>
            </a:gs>
            <a:gs pos="40000">
              <a:srgbClr val="9F9F9F"/>
            </a:gs>
            <a:gs pos="100000">
              <a:schemeClr val="dk1"/>
            </a:gs>
          </a:gsLst>
          <a:path path="circle">
            <a:fillToRect l="100000" b="100000"/>
          </a:path>
          <a:tileRect t="-100000" r="-100000"/>
        </a:gradFill>
        <a:effectLst/>
      </p:bgPr>
    </p:bg>
    <p:spTree>
      <p:nvGrpSpPr>
        <p:cNvPr id="1" name="Shape 54"/>
        <p:cNvGrpSpPr/>
        <p:nvPr/>
      </p:nvGrpSpPr>
      <p:grpSpPr>
        <a:xfrm>
          <a:off x="0" y="0"/>
          <a:ext cx="0" cy="0"/>
          <a:chOff x="0" y="0"/>
          <a:chExt cx="0" cy="0"/>
        </a:xfrm>
      </p:grpSpPr>
      <p:sp>
        <p:nvSpPr>
          <p:cNvPr id="55" name="Google Shape;55;p23"/>
          <p:cNvSpPr txBox="1">
            <a:spLocks noGrp="1"/>
          </p:cNvSpPr>
          <p:nvPr>
            <p:ph type="body" idx="1"/>
          </p:nvPr>
        </p:nvSpPr>
        <p:spPr>
          <a:xfrm>
            <a:off x="457200" y="1481328"/>
            <a:ext cx="4038599" cy="4525963"/>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56" name="Google Shape;56;p23"/>
          <p:cNvSpPr txBox="1">
            <a:spLocks noGrp="1"/>
          </p:cNvSpPr>
          <p:nvPr>
            <p:ph type="body" idx="2"/>
          </p:nvPr>
        </p:nvSpPr>
        <p:spPr>
          <a:xfrm>
            <a:off x="4648200" y="1481328"/>
            <a:ext cx="4038599" cy="4525963"/>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57" name="Google Shape;57;p23"/>
          <p:cNvSpPr txBox="1">
            <a:spLocks noGrp="1"/>
          </p:cNvSpPr>
          <p:nvPr>
            <p:ph type="dt" idx="10"/>
          </p:nvPr>
        </p:nvSpPr>
        <p:spPr>
          <a:xfrm>
            <a:off x="6727032" y="6407944"/>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58" name="Google Shape;58;p23"/>
          <p:cNvSpPr txBox="1">
            <a:spLocks noGrp="1"/>
          </p:cNvSpPr>
          <p:nvPr>
            <p:ph type="ftr" idx="11"/>
          </p:nvPr>
        </p:nvSpPr>
        <p:spPr>
          <a:xfrm>
            <a:off x="4380071" y="6407944"/>
            <a:ext cx="2350681" cy="365125"/>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59" name="Google Shape;59;p23"/>
          <p:cNvSpPr txBox="1">
            <a:spLocks noGrp="1"/>
          </p:cNvSpPr>
          <p:nvPr>
            <p:ph type="sldNum" idx="12"/>
          </p:nvPr>
        </p:nvSpPr>
        <p:spPr>
          <a:xfrm>
            <a:off x="8647271" y="6407944"/>
            <a:ext cx="36575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1pPr>
            <a:lvl2pPr marL="0" marR="0" lvl="1"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2pPr>
            <a:lvl3pPr marL="0" marR="0" lvl="2"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3pPr>
            <a:lvl4pPr marL="0" marR="0" lvl="3"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4pPr>
            <a:lvl5pPr marL="0" marR="0" lvl="4"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5pPr>
            <a:lvl6pPr marL="0" marR="0" lvl="5"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6pPr>
            <a:lvl7pPr marL="0" marR="0" lvl="6"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7pPr>
            <a:lvl8pPr marL="0" marR="0" lvl="7"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8pPr>
            <a:lvl9pPr marL="0" marR="0" lvl="8"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60" name="Google Shape;60;p2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1400"/>
              <a:buFont typeface="Rambla"/>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26"/>
        <p:cNvGrpSpPr/>
        <p:nvPr/>
      </p:nvGrpSpPr>
      <p:grpSpPr>
        <a:xfrm>
          <a:off x="0" y="0"/>
          <a:ext cx="0" cy="0"/>
          <a:chOff x="0" y="0"/>
          <a:chExt cx="0" cy="0"/>
        </a:xfrm>
      </p:grpSpPr>
      <p:sp>
        <p:nvSpPr>
          <p:cNvPr id="527" name="Google Shape;527;g26843e51cab_0_3170"/>
          <p:cNvSpPr txBox="1">
            <a:spLocks noGrp="1"/>
          </p:cNvSpPr>
          <p:nvPr>
            <p:ph type="title"/>
          </p:nvPr>
        </p:nvSpPr>
        <p:spPr>
          <a:xfrm>
            <a:off x="311700" y="740800"/>
            <a:ext cx="2808000" cy="10077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528" name="Google Shape;528;g26843e51cab_0_3170"/>
          <p:cNvSpPr txBox="1">
            <a:spLocks noGrp="1"/>
          </p:cNvSpPr>
          <p:nvPr>
            <p:ph type="body" idx="1"/>
          </p:nvPr>
        </p:nvSpPr>
        <p:spPr>
          <a:xfrm>
            <a:off x="311700" y="1852800"/>
            <a:ext cx="2808000" cy="4239300"/>
          </a:xfrm>
          <a:prstGeom prst="rect">
            <a:avLst/>
          </a:prstGeom>
          <a:noFill/>
          <a:ln>
            <a:noFill/>
          </a:ln>
        </p:spPr>
        <p:txBody>
          <a:bodyPr spcFirstLastPara="1" wrap="square" lIns="91425" tIns="45700" rIns="91425" bIns="45700" anchor="t" anchorCtr="0">
            <a:normAutofit/>
          </a:bodyPr>
          <a:lstStyle>
            <a:lvl1pPr marL="457200" lvl="0" indent="-304800" algn="l" rtl="0">
              <a:lnSpc>
                <a:spcPct val="100000"/>
              </a:lnSpc>
              <a:spcBef>
                <a:spcPts val="1000"/>
              </a:spcBef>
              <a:spcAft>
                <a:spcPts val="0"/>
              </a:spcAft>
              <a:buSzPts val="1200"/>
              <a:buChar char="►"/>
              <a:defRPr sz="1200"/>
            </a:lvl1pPr>
            <a:lvl2pPr marL="914400" lvl="1" indent="-304800" algn="l" rtl="0">
              <a:lnSpc>
                <a:spcPct val="100000"/>
              </a:lnSpc>
              <a:spcBef>
                <a:spcPts val="1000"/>
              </a:spcBef>
              <a:spcAft>
                <a:spcPts val="0"/>
              </a:spcAft>
              <a:buSzPts val="1200"/>
              <a:buChar char="►"/>
              <a:defRPr sz="1200"/>
            </a:lvl2pPr>
            <a:lvl3pPr marL="1371600" lvl="2" indent="-304800" algn="l" rtl="0">
              <a:lnSpc>
                <a:spcPct val="100000"/>
              </a:lnSpc>
              <a:spcBef>
                <a:spcPts val="1000"/>
              </a:spcBef>
              <a:spcAft>
                <a:spcPts val="0"/>
              </a:spcAft>
              <a:buSzPts val="1200"/>
              <a:buChar char="►"/>
              <a:defRPr sz="1200"/>
            </a:lvl3pPr>
            <a:lvl4pPr marL="1828800" lvl="3" indent="-304800" algn="l" rtl="0">
              <a:lnSpc>
                <a:spcPct val="100000"/>
              </a:lnSpc>
              <a:spcBef>
                <a:spcPts val="1000"/>
              </a:spcBef>
              <a:spcAft>
                <a:spcPts val="0"/>
              </a:spcAft>
              <a:buSzPts val="1200"/>
              <a:buChar char="►"/>
              <a:defRPr sz="1200"/>
            </a:lvl4pPr>
            <a:lvl5pPr marL="2286000" lvl="4" indent="-304800" algn="l" rtl="0">
              <a:lnSpc>
                <a:spcPct val="100000"/>
              </a:lnSpc>
              <a:spcBef>
                <a:spcPts val="1000"/>
              </a:spcBef>
              <a:spcAft>
                <a:spcPts val="0"/>
              </a:spcAft>
              <a:buSzPts val="1200"/>
              <a:buChar char="►"/>
              <a:defRPr sz="1200"/>
            </a:lvl5pPr>
            <a:lvl6pPr marL="2743200" lvl="5" indent="-304800" algn="l" rtl="0">
              <a:lnSpc>
                <a:spcPct val="100000"/>
              </a:lnSpc>
              <a:spcBef>
                <a:spcPts val="1000"/>
              </a:spcBef>
              <a:spcAft>
                <a:spcPts val="0"/>
              </a:spcAft>
              <a:buSzPts val="1200"/>
              <a:buChar char="►"/>
              <a:defRPr sz="1200"/>
            </a:lvl6pPr>
            <a:lvl7pPr marL="3200400" lvl="6" indent="-304800" algn="l" rtl="0">
              <a:lnSpc>
                <a:spcPct val="100000"/>
              </a:lnSpc>
              <a:spcBef>
                <a:spcPts val="1000"/>
              </a:spcBef>
              <a:spcAft>
                <a:spcPts val="0"/>
              </a:spcAft>
              <a:buSzPts val="1200"/>
              <a:buChar char="►"/>
              <a:defRPr sz="1200"/>
            </a:lvl7pPr>
            <a:lvl8pPr marL="3657600" lvl="7" indent="-304800" algn="l" rtl="0">
              <a:lnSpc>
                <a:spcPct val="100000"/>
              </a:lnSpc>
              <a:spcBef>
                <a:spcPts val="1000"/>
              </a:spcBef>
              <a:spcAft>
                <a:spcPts val="0"/>
              </a:spcAft>
              <a:buSzPts val="1200"/>
              <a:buChar char="►"/>
              <a:defRPr sz="1200"/>
            </a:lvl8pPr>
            <a:lvl9pPr marL="4114800" lvl="8" indent="-304800" algn="l" rtl="0">
              <a:lnSpc>
                <a:spcPct val="100000"/>
              </a:lnSpc>
              <a:spcBef>
                <a:spcPts val="1000"/>
              </a:spcBef>
              <a:spcAft>
                <a:spcPts val="0"/>
              </a:spcAft>
              <a:buSzPts val="1200"/>
              <a:buChar char="►"/>
              <a:defRPr sz="1200"/>
            </a:lvl9pPr>
          </a:lstStyle>
          <a:p>
            <a:endParaRPr/>
          </a:p>
        </p:txBody>
      </p:sp>
      <p:sp>
        <p:nvSpPr>
          <p:cNvPr id="529" name="Google Shape;529;g26843e51cab_0_3170"/>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0"/>
        <p:cNvGrpSpPr/>
        <p:nvPr/>
      </p:nvGrpSpPr>
      <p:grpSpPr>
        <a:xfrm>
          <a:off x="0" y="0"/>
          <a:ext cx="0" cy="0"/>
          <a:chOff x="0" y="0"/>
          <a:chExt cx="0" cy="0"/>
        </a:xfrm>
      </p:grpSpPr>
      <p:sp>
        <p:nvSpPr>
          <p:cNvPr id="531" name="Google Shape;531;g26843e51cab_0_3174"/>
          <p:cNvSpPr txBox="1">
            <a:spLocks noGrp="1"/>
          </p:cNvSpPr>
          <p:nvPr>
            <p:ph type="title"/>
          </p:nvPr>
        </p:nvSpPr>
        <p:spPr>
          <a:xfrm>
            <a:off x="866440" y="927099"/>
            <a:ext cx="6345300" cy="709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2" name="Google Shape;532;g26843e51cab_0_3174"/>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3" name="Google Shape;533;g26843e51cab_0_3174"/>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34" name="Google Shape;534;g26843e51cab_0_3174"/>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35"/>
        <p:cNvGrpSpPr/>
        <p:nvPr/>
      </p:nvGrpSpPr>
      <p:grpSpPr>
        <a:xfrm>
          <a:off x="0" y="0"/>
          <a:ext cx="0" cy="0"/>
          <a:chOff x="0" y="0"/>
          <a:chExt cx="0" cy="0"/>
        </a:xfrm>
      </p:grpSpPr>
      <p:grpSp>
        <p:nvGrpSpPr>
          <p:cNvPr id="536" name="Google Shape;536;g26843e51cab_0_3179"/>
          <p:cNvGrpSpPr/>
          <p:nvPr/>
        </p:nvGrpSpPr>
        <p:grpSpPr>
          <a:xfrm>
            <a:off x="-1588" y="0"/>
            <a:ext cx="9145588" cy="6860798"/>
            <a:chOff x="-1588" y="0"/>
            <a:chExt cx="9145588" cy="6860798"/>
          </a:xfrm>
        </p:grpSpPr>
        <p:sp>
          <p:nvSpPr>
            <p:cNvPr id="537" name="Google Shape;537;g26843e51cab_0_3179"/>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g26843e51cab_0_3179"/>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g26843e51cab_0_3179"/>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g26843e51cab_0_3179"/>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g26843e51cab_0_3179"/>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g26843e51cab_0_3179"/>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g26843e51cab_0_3179"/>
            <p:cNvSpPr/>
            <p:nvPr/>
          </p:nvSpPr>
          <p:spPr>
            <a:xfrm>
              <a:off x="5283673" y="402165"/>
              <a:ext cx="3465900" cy="6053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g26843e51cab_0_3179"/>
            <p:cNvSpPr/>
            <p:nvPr/>
          </p:nvSpPr>
          <p:spPr>
            <a:xfrm rot="-5400000">
              <a:off x="3105027" y="1765594"/>
              <a:ext cx="5995995" cy="3326810"/>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545" name="Google Shape;545;g26843e51cab_0_3179"/>
            <p:cNvSpPr/>
            <p:nvPr/>
          </p:nvSpPr>
          <p:spPr>
            <a:xfrm rot="-5912384">
              <a:off x="3320105" y="1458379"/>
              <a:ext cx="2377686" cy="317742"/>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g26843e51cab_0_3179"/>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547" name="Google Shape;547;g26843e51cab_0_3179"/>
          <p:cNvSpPr txBox="1">
            <a:spLocks noGrp="1"/>
          </p:cNvSpPr>
          <p:nvPr>
            <p:ph type="title"/>
          </p:nvPr>
        </p:nvSpPr>
        <p:spPr>
          <a:xfrm>
            <a:off x="877534" y="2257588"/>
            <a:ext cx="3090600" cy="30204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3200"/>
              <a:buFont typeface="Century Gothic"/>
              <a:buNone/>
              <a:defRPr sz="3200" b="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48" name="Google Shape;548;g26843e51cab_0_3179"/>
          <p:cNvSpPr txBox="1">
            <a:spLocks noGrp="1"/>
          </p:cNvSpPr>
          <p:nvPr>
            <p:ph type="body" idx="1"/>
          </p:nvPr>
        </p:nvSpPr>
        <p:spPr>
          <a:xfrm>
            <a:off x="5119261" y="2257588"/>
            <a:ext cx="3082500" cy="30204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00000"/>
              </a:lnSpc>
              <a:spcBef>
                <a:spcPts val="1000"/>
              </a:spcBef>
              <a:spcAft>
                <a:spcPts val="0"/>
              </a:spcAft>
              <a:buSzPts val="1600"/>
              <a:buNone/>
              <a:defRPr sz="2000" cap="none">
                <a:solidFill>
                  <a:srgbClr val="EE52A4"/>
                </a:solidFill>
              </a:defRPr>
            </a:lvl1pPr>
            <a:lvl2pPr marL="914400" lvl="1" indent="-228600" algn="l" rtl="0">
              <a:lnSpc>
                <a:spcPct val="100000"/>
              </a:lnSpc>
              <a:spcBef>
                <a:spcPts val="1000"/>
              </a:spcBef>
              <a:spcAft>
                <a:spcPts val="0"/>
              </a:spcAft>
              <a:buSzPts val="1440"/>
              <a:buNone/>
              <a:defRPr sz="1800">
                <a:solidFill>
                  <a:srgbClr val="888888"/>
                </a:solidFill>
              </a:defRPr>
            </a:lvl2pPr>
            <a:lvl3pPr marL="1371600" lvl="2" indent="-228600" algn="l" rtl="0">
              <a:lnSpc>
                <a:spcPct val="100000"/>
              </a:lnSpc>
              <a:spcBef>
                <a:spcPts val="1000"/>
              </a:spcBef>
              <a:spcAft>
                <a:spcPts val="0"/>
              </a:spcAft>
              <a:buSzPts val="1280"/>
              <a:buNone/>
              <a:defRPr sz="1600">
                <a:solidFill>
                  <a:srgbClr val="888888"/>
                </a:solidFill>
              </a:defRPr>
            </a:lvl3pPr>
            <a:lvl4pPr marL="1828800" lvl="3" indent="-228600" algn="l" rtl="0">
              <a:lnSpc>
                <a:spcPct val="100000"/>
              </a:lnSpc>
              <a:spcBef>
                <a:spcPts val="1000"/>
              </a:spcBef>
              <a:spcAft>
                <a:spcPts val="0"/>
              </a:spcAft>
              <a:buSzPts val="1120"/>
              <a:buNone/>
              <a:defRPr sz="1400">
                <a:solidFill>
                  <a:srgbClr val="888888"/>
                </a:solidFill>
              </a:defRPr>
            </a:lvl4pPr>
            <a:lvl5pPr marL="2286000" lvl="4" indent="-228600" algn="l" rtl="0">
              <a:lnSpc>
                <a:spcPct val="100000"/>
              </a:lnSpc>
              <a:spcBef>
                <a:spcPts val="1000"/>
              </a:spcBef>
              <a:spcAft>
                <a:spcPts val="0"/>
              </a:spcAft>
              <a:buSzPts val="1120"/>
              <a:buNone/>
              <a:defRPr sz="1400">
                <a:solidFill>
                  <a:srgbClr val="888888"/>
                </a:solidFill>
              </a:defRPr>
            </a:lvl5pPr>
            <a:lvl6pPr marL="2743200" lvl="5" indent="-228600" algn="l" rtl="0">
              <a:lnSpc>
                <a:spcPct val="100000"/>
              </a:lnSpc>
              <a:spcBef>
                <a:spcPts val="1000"/>
              </a:spcBef>
              <a:spcAft>
                <a:spcPts val="0"/>
              </a:spcAft>
              <a:buSzPts val="1120"/>
              <a:buNone/>
              <a:defRPr sz="1400">
                <a:solidFill>
                  <a:srgbClr val="888888"/>
                </a:solidFill>
              </a:defRPr>
            </a:lvl6pPr>
            <a:lvl7pPr marL="3200400" lvl="6" indent="-228600" algn="l" rtl="0">
              <a:lnSpc>
                <a:spcPct val="100000"/>
              </a:lnSpc>
              <a:spcBef>
                <a:spcPts val="1000"/>
              </a:spcBef>
              <a:spcAft>
                <a:spcPts val="0"/>
              </a:spcAft>
              <a:buSzPts val="1120"/>
              <a:buNone/>
              <a:defRPr sz="1400">
                <a:solidFill>
                  <a:srgbClr val="888888"/>
                </a:solidFill>
              </a:defRPr>
            </a:lvl7pPr>
            <a:lvl8pPr marL="3657600" lvl="7" indent="-228600" algn="l" rtl="0">
              <a:lnSpc>
                <a:spcPct val="100000"/>
              </a:lnSpc>
              <a:spcBef>
                <a:spcPts val="1000"/>
              </a:spcBef>
              <a:spcAft>
                <a:spcPts val="0"/>
              </a:spcAft>
              <a:buSzPts val="1120"/>
              <a:buNone/>
              <a:defRPr sz="1400">
                <a:solidFill>
                  <a:srgbClr val="888888"/>
                </a:solidFill>
              </a:defRPr>
            </a:lvl8pPr>
            <a:lvl9pPr marL="4114800" lvl="8" indent="-228600" algn="l" rtl="0">
              <a:lnSpc>
                <a:spcPct val="100000"/>
              </a:lnSpc>
              <a:spcBef>
                <a:spcPts val="1000"/>
              </a:spcBef>
              <a:spcAft>
                <a:spcPts val="0"/>
              </a:spcAft>
              <a:buSzPts val="1120"/>
              <a:buNone/>
              <a:defRPr sz="1400">
                <a:solidFill>
                  <a:srgbClr val="888888"/>
                </a:solidFill>
              </a:defRPr>
            </a:lvl9pPr>
          </a:lstStyle>
          <a:p>
            <a:endParaRPr/>
          </a:p>
        </p:txBody>
      </p:sp>
      <p:sp>
        <p:nvSpPr>
          <p:cNvPr id="549" name="Google Shape;549;g26843e51cab_0_3179"/>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0" name="Google Shape;550;g26843e51cab_0_3179"/>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1" name="Google Shape;551;g26843e51cab_0_3179"/>
          <p:cNvSpPr/>
          <p:nvPr/>
        </p:nvSpPr>
        <p:spPr>
          <a:xfrm>
            <a:off x="7745644" y="0"/>
            <a:ext cx="685800" cy="1099500"/>
          </a:xfrm>
          <a:prstGeom prst="rect">
            <a:avLst/>
          </a:prstGeom>
          <a:solidFill>
            <a:schemeClr val="accent1"/>
          </a:solidFill>
          <a:ln>
            <a:noFill/>
          </a:ln>
          <a:effectLst>
            <a:outerShdw blurRad="38100" dist="25400" dir="5400000" rotWithShape="0">
              <a:srgbClr val="000000">
                <a:alpha val="443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g26843e51cab_0_3179"/>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3"/>
        <p:cNvGrpSpPr/>
        <p:nvPr/>
      </p:nvGrpSpPr>
      <p:grpSpPr>
        <a:xfrm>
          <a:off x="0" y="0"/>
          <a:ext cx="0" cy="0"/>
          <a:chOff x="0" y="0"/>
          <a:chExt cx="0" cy="0"/>
        </a:xfrm>
      </p:grpSpPr>
      <p:sp>
        <p:nvSpPr>
          <p:cNvPr id="554" name="Google Shape;554;g26843e51cab_0_3197"/>
          <p:cNvSpPr/>
          <p:nvPr/>
        </p:nvSpPr>
        <p:spPr>
          <a:xfrm>
            <a:off x="7745644" y="0"/>
            <a:ext cx="685800" cy="1099500"/>
          </a:xfrm>
          <a:prstGeom prst="rect">
            <a:avLst/>
          </a:prstGeom>
          <a:solidFill>
            <a:schemeClr val="accent1"/>
          </a:solidFill>
          <a:ln>
            <a:noFill/>
          </a:ln>
          <a:effectLst>
            <a:outerShdw blurRad="38100" dist="25400" dir="5400000" rotWithShape="0">
              <a:srgbClr val="000000">
                <a:alpha val="443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g26843e51cab_0_3197"/>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6" name="Google Shape;556;g26843e51cab_0_3197"/>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57" name="Google Shape;557;g26843e51cab_0_3197"/>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558"/>
        <p:cNvGrpSpPr/>
        <p:nvPr/>
      </p:nvGrpSpPr>
      <p:grpSpPr>
        <a:xfrm>
          <a:off x="0" y="0"/>
          <a:ext cx="0" cy="0"/>
          <a:chOff x="0" y="0"/>
          <a:chExt cx="0" cy="0"/>
        </a:xfrm>
      </p:grpSpPr>
      <p:grpSp>
        <p:nvGrpSpPr>
          <p:cNvPr id="559" name="Google Shape;559;g26843e51cab_0_3202"/>
          <p:cNvGrpSpPr/>
          <p:nvPr/>
        </p:nvGrpSpPr>
        <p:grpSpPr>
          <a:xfrm>
            <a:off x="-1588" y="0"/>
            <a:ext cx="9145588" cy="6860798"/>
            <a:chOff x="-1588" y="0"/>
            <a:chExt cx="9145588" cy="6860798"/>
          </a:xfrm>
        </p:grpSpPr>
        <p:sp>
          <p:nvSpPr>
            <p:cNvPr id="560" name="Google Shape;560;g26843e51cab_0_3202"/>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g26843e51cab_0_3202"/>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g26843e51cab_0_3202"/>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g26843e51cab_0_3202"/>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g26843e51cab_0_3202"/>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g26843e51cab_0_3202"/>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g26843e51cab_0_3202"/>
            <p:cNvSpPr/>
            <p:nvPr/>
          </p:nvSpPr>
          <p:spPr>
            <a:xfrm>
              <a:off x="5283673" y="402165"/>
              <a:ext cx="3465900" cy="6053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g26843e51cab_0_3202"/>
            <p:cNvSpPr/>
            <p:nvPr/>
          </p:nvSpPr>
          <p:spPr>
            <a:xfrm rot="-5400000">
              <a:off x="2548536" y="1765594"/>
              <a:ext cx="5995995" cy="3326810"/>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568" name="Google Shape;568;g26843e51cab_0_3202"/>
            <p:cNvSpPr/>
            <p:nvPr/>
          </p:nvSpPr>
          <p:spPr>
            <a:xfrm rot="-5912384">
              <a:off x="2769750" y="1458379"/>
              <a:ext cx="2377686" cy="317742"/>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g26843e51cab_0_3202"/>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570" name="Google Shape;570;g26843e51cab_0_3202"/>
          <p:cNvSpPr txBox="1">
            <a:spLocks noGrp="1"/>
          </p:cNvSpPr>
          <p:nvPr>
            <p:ph type="title"/>
          </p:nvPr>
        </p:nvSpPr>
        <p:spPr>
          <a:xfrm>
            <a:off x="866440" y="1447800"/>
            <a:ext cx="2712600" cy="1495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lt1"/>
              </a:buClr>
              <a:buSzPts val="2400"/>
              <a:buFont typeface="Century Gothic"/>
              <a:buNone/>
              <a:defRPr sz="2400"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1" name="Google Shape;571;g26843e51cab_0_3202"/>
          <p:cNvSpPr txBox="1">
            <a:spLocks noGrp="1"/>
          </p:cNvSpPr>
          <p:nvPr>
            <p:ph type="body" idx="1"/>
          </p:nvPr>
        </p:nvSpPr>
        <p:spPr>
          <a:xfrm>
            <a:off x="4568927" y="1447800"/>
            <a:ext cx="3633000" cy="4572000"/>
          </a:xfrm>
          <a:prstGeom prst="rect">
            <a:avLst/>
          </a:prstGeom>
          <a:noFill/>
          <a:ln>
            <a:noFill/>
          </a:ln>
        </p:spPr>
        <p:txBody>
          <a:bodyPr spcFirstLastPara="1" wrap="square" lIns="91425" tIns="45700" rIns="91425" bIns="45700" anchor="ctr" anchorCtr="0">
            <a:normAutofit/>
          </a:bodyPr>
          <a:lstStyle>
            <a:lvl1pPr marL="457200" lvl="0" indent="-320040" algn="l" rtl="0">
              <a:lnSpc>
                <a:spcPct val="100000"/>
              </a:lnSpc>
              <a:spcBef>
                <a:spcPts val="1000"/>
              </a:spcBef>
              <a:spcAft>
                <a:spcPts val="0"/>
              </a:spcAft>
              <a:buSzPts val="1440"/>
              <a:buChar char="►"/>
              <a:defRPr/>
            </a:lvl1pPr>
            <a:lvl2pPr marL="914400" lvl="1" indent="-320040" algn="l" rtl="0">
              <a:lnSpc>
                <a:spcPct val="100000"/>
              </a:lnSpc>
              <a:spcBef>
                <a:spcPts val="1000"/>
              </a:spcBef>
              <a:spcAft>
                <a:spcPts val="0"/>
              </a:spcAft>
              <a:buSzPts val="1440"/>
              <a:buChar char="►"/>
              <a:defRPr/>
            </a:lvl2pPr>
            <a:lvl3pPr marL="1371600" lvl="2" indent="-320039" algn="l" rtl="0">
              <a:lnSpc>
                <a:spcPct val="100000"/>
              </a:lnSpc>
              <a:spcBef>
                <a:spcPts val="1000"/>
              </a:spcBef>
              <a:spcAft>
                <a:spcPts val="0"/>
              </a:spcAft>
              <a:buSzPts val="1440"/>
              <a:buChar char="►"/>
              <a:defRPr/>
            </a:lvl3pPr>
            <a:lvl4pPr marL="1828800" lvl="3" indent="-320039" algn="l" rtl="0">
              <a:lnSpc>
                <a:spcPct val="100000"/>
              </a:lnSpc>
              <a:spcBef>
                <a:spcPts val="1000"/>
              </a:spcBef>
              <a:spcAft>
                <a:spcPts val="0"/>
              </a:spcAft>
              <a:buSzPts val="1440"/>
              <a:buChar char="►"/>
              <a:defRPr/>
            </a:lvl4pPr>
            <a:lvl5pPr marL="2286000" lvl="4" indent="-320039" algn="l" rtl="0">
              <a:lnSpc>
                <a:spcPct val="100000"/>
              </a:lnSpc>
              <a:spcBef>
                <a:spcPts val="1000"/>
              </a:spcBef>
              <a:spcAft>
                <a:spcPts val="0"/>
              </a:spcAft>
              <a:buSzPts val="1440"/>
              <a:buChar char="►"/>
              <a:defRPr/>
            </a:lvl5pPr>
            <a:lvl6pPr marL="2743200" lvl="5" indent="-320039" algn="l" rtl="0">
              <a:lnSpc>
                <a:spcPct val="100000"/>
              </a:lnSpc>
              <a:spcBef>
                <a:spcPts val="1000"/>
              </a:spcBef>
              <a:spcAft>
                <a:spcPts val="0"/>
              </a:spcAft>
              <a:buSzPts val="1440"/>
              <a:buChar char="►"/>
              <a:defRPr/>
            </a:lvl6pPr>
            <a:lvl7pPr marL="3200400" lvl="6" indent="-320039" algn="l" rtl="0">
              <a:lnSpc>
                <a:spcPct val="100000"/>
              </a:lnSpc>
              <a:spcBef>
                <a:spcPts val="1000"/>
              </a:spcBef>
              <a:spcAft>
                <a:spcPts val="0"/>
              </a:spcAft>
              <a:buSzPts val="1440"/>
              <a:buChar char="►"/>
              <a:defRPr/>
            </a:lvl7pPr>
            <a:lvl8pPr marL="3657600" lvl="7" indent="-320040" algn="l" rtl="0">
              <a:lnSpc>
                <a:spcPct val="100000"/>
              </a:lnSpc>
              <a:spcBef>
                <a:spcPts val="1000"/>
              </a:spcBef>
              <a:spcAft>
                <a:spcPts val="0"/>
              </a:spcAft>
              <a:buSzPts val="1440"/>
              <a:buChar char="►"/>
              <a:defRPr/>
            </a:lvl8pPr>
            <a:lvl9pPr marL="4114800" lvl="8" indent="-320040" algn="l" rtl="0">
              <a:lnSpc>
                <a:spcPct val="100000"/>
              </a:lnSpc>
              <a:spcBef>
                <a:spcPts val="1000"/>
              </a:spcBef>
              <a:spcAft>
                <a:spcPts val="0"/>
              </a:spcAft>
              <a:buSzPts val="1440"/>
              <a:buChar char="►"/>
              <a:defRPr/>
            </a:lvl9pPr>
          </a:lstStyle>
          <a:p>
            <a:endParaRPr/>
          </a:p>
        </p:txBody>
      </p:sp>
      <p:sp>
        <p:nvSpPr>
          <p:cNvPr id="572" name="Google Shape;572;g26843e51cab_0_3202"/>
          <p:cNvSpPr txBox="1">
            <a:spLocks noGrp="1"/>
          </p:cNvSpPr>
          <p:nvPr>
            <p:ph type="body" idx="2"/>
          </p:nvPr>
        </p:nvSpPr>
        <p:spPr>
          <a:xfrm>
            <a:off x="866441" y="3086845"/>
            <a:ext cx="2712600" cy="29337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1120"/>
              <a:buNone/>
              <a:defRPr sz="1400">
                <a:solidFill>
                  <a:srgbClr val="EE52A4"/>
                </a:solidFill>
              </a:defRPr>
            </a:lvl1pPr>
            <a:lvl2pPr marL="914400" lvl="1" indent="-228600" algn="l" rtl="0">
              <a:lnSpc>
                <a:spcPct val="100000"/>
              </a:lnSpc>
              <a:spcBef>
                <a:spcPts val="1000"/>
              </a:spcBef>
              <a:spcAft>
                <a:spcPts val="0"/>
              </a:spcAft>
              <a:buSzPts val="960"/>
              <a:buNone/>
              <a:defRPr sz="1200"/>
            </a:lvl2pPr>
            <a:lvl3pPr marL="1371600" lvl="2" indent="-228600" algn="l" rtl="0">
              <a:lnSpc>
                <a:spcPct val="100000"/>
              </a:lnSpc>
              <a:spcBef>
                <a:spcPts val="1000"/>
              </a:spcBef>
              <a:spcAft>
                <a:spcPts val="0"/>
              </a:spcAft>
              <a:buSzPts val="800"/>
              <a:buNone/>
              <a:defRPr sz="1000"/>
            </a:lvl3pPr>
            <a:lvl4pPr marL="1828800" lvl="3" indent="-228600" algn="l" rtl="0">
              <a:lnSpc>
                <a:spcPct val="100000"/>
              </a:lnSpc>
              <a:spcBef>
                <a:spcPts val="1000"/>
              </a:spcBef>
              <a:spcAft>
                <a:spcPts val="0"/>
              </a:spcAft>
              <a:buSzPts val="720"/>
              <a:buNone/>
              <a:defRPr sz="900"/>
            </a:lvl4pPr>
            <a:lvl5pPr marL="2286000" lvl="4" indent="-228600" algn="l" rtl="0">
              <a:lnSpc>
                <a:spcPct val="100000"/>
              </a:lnSpc>
              <a:spcBef>
                <a:spcPts val="1000"/>
              </a:spcBef>
              <a:spcAft>
                <a:spcPts val="0"/>
              </a:spcAft>
              <a:buSzPts val="720"/>
              <a:buNone/>
              <a:defRPr sz="900"/>
            </a:lvl5pPr>
            <a:lvl6pPr marL="2743200" lvl="5" indent="-228600" algn="l" rtl="0">
              <a:lnSpc>
                <a:spcPct val="100000"/>
              </a:lnSpc>
              <a:spcBef>
                <a:spcPts val="1000"/>
              </a:spcBef>
              <a:spcAft>
                <a:spcPts val="0"/>
              </a:spcAft>
              <a:buSzPts val="720"/>
              <a:buNone/>
              <a:defRPr sz="900"/>
            </a:lvl6pPr>
            <a:lvl7pPr marL="3200400" lvl="6" indent="-228600" algn="l" rtl="0">
              <a:lnSpc>
                <a:spcPct val="100000"/>
              </a:lnSpc>
              <a:spcBef>
                <a:spcPts val="1000"/>
              </a:spcBef>
              <a:spcAft>
                <a:spcPts val="0"/>
              </a:spcAft>
              <a:buSzPts val="720"/>
              <a:buNone/>
              <a:defRPr sz="900"/>
            </a:lvl7pPr>
            <a:lvl8pPr marL="3657600" lvl="7" indent="-228600" algn="l" rtl="0">
              <a:lnSpc>
                <a:spcPct val="100000"/>
              </a:lnSpc>
              <a:spcBef>
                <a:spcPts val="1000"/>
              </a:spcBef>
              <a:spcAft>
                <a:spcPts val="0"/>
              </a:spcAft>
              <a:buSzPts val="720"/>
              <a:buNone/>
              <a:defRPr sz="900"/>
            </a:lvl8pPr>
            <a:lvl9pPr marL="4114800" lvl="8" indent="-228600" algn="l" rtl="0">
              <a:lnSpc>
                <a:spcPct val="100000"/>
              </a:lnSpc>
              <a:spcBef>
                <a:spcPts val="1000"/>
              </a:spcBef>
              <a:spcAft>
                <a:spcPts val="0"/>
              </a:spcAft>
              <a:buSzPts val="720"/>
              <a:buNone/>
              <a:defRPr sz="900"/>
            </a:lvl9pPr>
          </a:lstStyle>
          <a:p>
            <a:endParaRPr/>
          </a:p>
        </p:txBody>
      </p:sp>
      <p:sp>
        <p:nvSpPr>
          <p:cNvPr id="573" name="Google Shape;573;g26843e51cab_0_3202"/>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4" name="Google Shape;574;g26843e51cab_0_3202"/>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75" name="Google Shape;575;g26843e51cab_0_3202"/>
          <p:cNvSpPr/>
          <p:nvPr/>
        </p:nvSpPr>
        <p:spPr>
          <a:xfrm>
            <a:off x="7745644" y="0"/>
            <a:ext cx="685800" cy="1099500"/>
          </a:xfrm>
          <a:prstGeom prst="rect">
            <a:avLst/>
          </a:prstGeom>
          <a:solidFill>
            <a:schemeClr val="accent1"/>
          </a:solidFill>
          <a:ln>
            <a:noFill/>
          </a:ln>
          <a:effectLst>
            <a:outerShdw blurRad="38100" dist="25400" dir="5400000" rotWithShape="0">
              <a:srgbClr val="000000">
                <a:alpha val="443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g26843e51cab_0_3202"/>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577"/>
        <p:cNvGrpSpPr/>
        <p:nvPr/>
      </p:nvGrpSpPr>
      <p:grpSpPr>
        <a:xfrm>
          <a:off x="0" y="0"/>
          <a:ext cx="0" cy="0"/>
          <a:chOff x="0" y="0"/>
          <a:chExt cx="0" cy="0"/>
        </a:xfrm>
      </p:grpSpPr>
      <p:grpSp>
        <p:nvGrpSpPr>
          <p:cNvPr id="578" name="Google Shape;578;g26843e51cab_0_3221"/>
          <p:cNvGrpSpPr/>
          <p:nvPr/>
        </p:nvGrpSpPr>
        <p:grpSpPr>
          <a:xfrm>
            <a:off x="-1588" y="0"/>
            <a:ext cx="9145588" cy="6860798"/>
            <a:chOff x="-1588" y="0"/>
            <a:chExt cx="9145588" cy="6860798"/>
          </a:xfrm>
        </p:grpSpPr>
        <p:sp>
          <p:nvSpPr>
            <p:cNvPr id="579" name="Google Shape;579;g26843e51cab_0_3221"/>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g26843e51cab_0_3221"/>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g26843e51cab_0_3221"/>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g26843e51cab_0_3221"/>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g26843e51cab_0_3221"/>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g26843e51cab_0_3221"/>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g26843e51cab_0_3221"/>
            <p:cNvSpPr/>
            <p:nvPr/>
          </p:nvSpPr>
          <p:spPr>
            <a:xfrm>
              <a:off x="5283673" y="402165"/>
              <a:ext cx="3465900" cy="6053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g26843e51cab_0_3221"/>
            <p:cNvSpPr/>
            <p:nvPr/>
          </p:nvSpPr>
          <p:spPr>
            <a:xfrm rot="-5400000">
              <a:off x="2852610" y="1765594"/>
              <a:ext cx="5995995" cy="3326810"/>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587" name="Google Shape;587;g26843e51cab_0_3221"/>
            <p:cNvSpPr/>
            <p:nvPr/>
          </p:nvSpPr>
          <p:spPr>
            <a:xfrm rot="-5912384">
              <a:off x="3074562" y="1458379"/>
              <a:ext cx="2377686" cy="317742"/>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g26843e51cab_0_3221"/>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589" name="Google Shape;589;g26843e51cab_0_3221"/>
          <p:cNvSpPr txBox="1">
            <a:spLocks noGrp="1"/>
          </p:cNvSpPr>
          <p:nvPr>
            <p:ph type="title"/>
          </p:nvPr>
        </p:nvSpPr>
        <p:spPr>
          <a:xfrm>
            <a:off x="866440" y="1381390"/>
            <a:ext cx="2987100" cy="15747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lt1"/>
              </a:buClr>
              <a:buSzPts val="2400"/>
              <a:buFont typeface="Century Gothic"/>
              <a:buNone/>
              <a:defRPr sz="2400"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0" name="Google Shape;590;g26843e51cab_0_3221"/>
          <p:cNvSpPr>
            <a:spLocks noGrp="1"/>
          </p:cNvSpPr>
          <p:nvPr>
            <p:ph type="pic" idx="2"/>
          </p:nvPr>
        </p:nvSpPr>
        <p:spPr>
          <a:xfrm>
            <a:off x="4722909" y="1320800"/>
            <a:ext cx="2791200" cy="4216500"/>
          </a:xfrm>
          <a:prstGeom prst="roundRect">
            <a:avLst>
              <a:gd name="adj" fmla="val 1858"/>
            </a:avLst>
          </a:prstGeom>
          <a:noFill/>
          <a:ln>
            <a:noFill/>
          </a:ln>
          <a:effectLst>
            <a:outerShdw blurRad="50800" dist="50800" dir="5400000" algn="tl" rotWithShape="0">
              <a:srgbClr val="000000">
                <a:alpha val="42350"/>
              </a:srgbClr>
            </a:outerShdw>
          </a:effectLst>
        </p:spPr>
      </p:sp>
      <p:sp>
        <p:nvSpPr>
          <p:cNvPr id="591" name="Google Shape;591;g26843e51cab_0_3221"/>
          <p:cNvSpPr txBox="1">
            <a:spLocks noGrp="1"/>
          </p:cNvSpPr>
          <p:nvPr>
            <p:ph type="body" idx="1"/>
          </p:nvPr>
        </p:nvSpPr>
        <p:spPr>
          <a:xfrm>
            <a:off x="866440" y="3086100"/>
            <a:ext cx="2987100" cy="24510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1120"/>
              <a:buNone/>
              <a:defRPr sz="1400">
                <a:solidFill>
                  <a:srgbClr val="EE52A4"/>
                </a:solidFill>
              </a:defRPr>
            </a:lvl1pPr>
            <a:lvl2pPr marL="914400" lvl="1" indent="-228600" algn="l" rtl="0">
              <a:lnSpc>
                <a:spcPct val="100000"/>
              </a:lnSpc>
              <a:spcBef>
                <a:spcPts val="1000"/>
              </a:spcBef>
              <a:spcAft>
                <a:spcPts val="0"/>
              </a:spcAft>
              <a:buSzPts val="960"/>
              <a:buNone/>
              <a:defRPr sz="1200"/>
            </a:lvl2pPr>
            <a:lvl3pPr marL="1371600" lvl="2" indent="-228600" algn="l" rtl="0">
              <a:lnSpc>
                <a:spcPct val="100000"/>
              </a:lnSpc>
              <a:spcBef>
                <a:spcPts val="1000"/>
              </a:spcBef>
              <a:spcAft>
                <a:spcPts val="0"/>
              </a:spcAft>
              <a:buSzPts val="800"/>
              <a:buNone/>
              <a:defRPr sz="1000"/>
            </a:lvl3pPr>
            <a:lvl4pPr marL="1828800" lvl="3" indent="-228600" algn="l" rtl="0">
              <a:lnSpc>
                <a:spcPct val="100000"/>
              </a:lnSpc>
              <a:spcBef>
                <a:spcPts val="1000"/>
              </a:spcBef>
              <a:spcAft>
                <a:spcPts val="0"/>
              </a:spcAft>
              <a:buSzPts val="720"/>
              <a:buNone/>
              <a:defRPr sz="900"/>
            </a:lvl4pPr>
            <a:lvl5pPr marL="2286000" lvl="4" indent="-228600" algn="l" rtl="0">
              <a:lnSpc>
                <a:spcPct val="100000"/>
              </a:lnSpc>
              <a:spcBef>
                <a:spcPts val="1000"/>
              </a:spcBef>
              <a:spcAft>
                <a:spcPts val="0"/>
              </a:spcAft>
              <a:buSzPts val="720"/>
              <a:buNone/>
              <a:defRPr sz="900"/>
            </a:lvl5pPr>
            <a:lvl6pPr marL="2743200" lvl="5" indent="-228600" algn="l" rtl="0">
              <a:lnSpc>
                <a:spcPct val="100000"/>
              </a:lnSpc>
              <a:spcBef>
                <a:spcPts val="1000"/>
              </a:spcBef>
              <a:spcAft>
                <a:spcPts val="0"/>
              </a:spcAft>
              <a:buSzPts val="720"/>
              <a:buNone/>
              <a:defRPr sz="900"/>
            </a:lvl6pPr>
            <a:lvl7pPr marL="3200400" lvl="6" indent="-228600" algn="l" rtl="0">
              <a:lnSpc>
                <a:spcPct val="100000"/>
              </a:lnSpc>
              <a:spcBef>
                <a:spcPts val="1000"/>
              </a:spcBef>
              <a:spcAft>
                <a:spcPts val="0"/>
              </a:spcAft>
              <a:buSzPts val="720"/>
              <a:buNone/>
              <a:defRPr sz="900"/>
            </a:lvl7pPr>
            <a:lvl8pPr marL="3657600" lvl="7" indent="-228600" algn="l" rtl="0">
              <a:lnSpc>
                <a:spcPct val="100000"/>
              </a:lnSpc>
              <a:spcBef>
                <a:spcPts val="1000"/>
              </a:spcBef>
              <a:spcAft>
                <a:spcPts val="0"/>
              </a:spcAft>
              <a:buSzPts val="720"/>
              <a:buNone/>
              <a:defRPr sz="900"/>
            </a:lvl8pPr>
            <a:lvl9pPr marL="4114800" lvl="8" indent="-228600" algn="l" rtl="0">
              <a:lnSpc>
                <a:spcPct val="100000"/>
              </a:lnSpc>
              <a:spcBef>
                <a:spcPts val="1000"/>
              </a:spcBef>
              <a:spcAft>
                <a:spcPts val="0"/>
              </a:spcAft>
              <a:buSzPts val="720"/>
              <a:buNone/>
              <a:defRPr sz="900"/>
            </a:lvl9pPr>
          </a:lstStyle>
          <a:p>
            <a:endParaRPr/>
          </a:p>
        </p:txBody>
      </p:sp>
      <p:sp>
        <p:nvSpPr>
          <p:cNvPr id="592" name="Google Shape;592;g26843e51cab_0_3221"/>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3" name="Google Shape;593;g26843e51cab_0_3221"/>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594" name="Google Shape;594;g26843e51cab_0_3221"/>
          <p:cNvSpPr/>
          <p:nvPr/>
        </p:nvSpPr>
        <p:spPr>
          <a:xfrm>
            <a:off x="7745644" y="0"/>
            <a:ext cx="685800" cy="1099500"/>
          </a:xfrm>
          <a:prstGeom prst="rect">
            <a:avLst/>
          </a:prstGeom>
          <a:solidFill>
            <a:schemeClr val="accent1"/>
          </a:solidFill>
          <a:ln>
            <a:noFill/>
          </a:ln>
          <a:effectLst>
            <a:outerShdw blurRad="38100" dist="25400" dir="5400000" rotWithShape="0">
              <a:srgbClr val="000000">
                <a:alpha val="443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g26843e51cab_0_3221"/>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Panoramic Picture with Caption">
  <p:cSld name="Panoramic Picture with Caption">
    <p:spTree>
      <p:nvGrpSpPr>
        <p:cNvPr id="1" name="Shape 596"/>
        <p:cNvGrpSpPr/>
        <p:nvPr/>
      </p:nvGrpSpPr>
      <p:grpSpPr>
        <a:xfrm>
          <a:off x="0" y="0"/>
          <a:ext cx="0" cy="0"/>
          <a:chOff x="0" y="0"/>
          <a:chExt cx="0" cy="0"/>
        </a:xfrm>
      </p:grpSpPr>
      <p:grpSp>
        <p:nvGrpSpPr>
          <p:cNvPr id="597" name="Google Shape;597;g26843e51cab_0_3240"/>
          <p:cNvGrpSpPr/>
          <p:nvPr/>
        </p:nvGrpSpPr>
        <p:grpSpPr>
          <a:xfrm>
            <a:off x="-1588" y="0"/>
            <a:ext cx="9145588" cy="6860798"/>
            <a:chOff x="-1588" y="0"/>
            <a:chExt cx="9145588" cy="6860798"/>
          </a:xfrm>
        </p:grpSpPr>
        <p:sp>
          <p:nvSpPr>
            <p:cNvPr id="598" name="Google Shape;598;g26843e51cab_0_3240"/>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g26843e51cab_0_3240"/>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g26843e51cab_0_3240"/>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g26843e51cab_0_3240"/>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g26843e51cab_0_3240"/>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g26843e51cab_0_3240"/>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g26843e51cab_0_3240"/>
            <p:cNvSpPr/>
            <p:nvPr/>
          </p:nvSpPr>
          <p:spPr>
            <a:xfrm rot="10204159">
              <a:off x="426776" y="4564241"/>
              <a:ext cx="2377700" cy="317751"/>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g26843e51cab_0_3240"/>
            <p:cNvSpPr/>
            <p:nvPr/>
          </p:nvSpPr>
          <p:spPr>
            <a:xfrm>
              <a:off x="421503" y="402165"/>
              <a:ext cx="8328000" cy="3141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6" name="Google Shape;606;g26843e51cab_0_3240"/>
            <p:cNvSpPr/>
            <p:nvPr/>
          </p:nvSpPr>
          <p:spPr>
            <a:xfrm rot="10800000">
              <a:off x="485026" y="2670089"/>
              <a:ext cx="8182125" cy="213049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g26843e51cab_0_3240"/>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608" name="Google Shape;608;g26843e51cab_0_3240"/>
          <p:cNvSpPr txBox="1">
            <a:spLocks noGrp="1"/>
          </p:cNvSpPr>
          <p:nvPr>
            <p:ph type="title"/>
          </p:nvPr>
        </p:nvSpPr>
        <p:spPr>
          <a:xfrm>
            <a:off x="866441" y="4961454"/>
            <a:ext cx="6422100" cy="566700"/>
          </a:xfrm>
          <a:prstGeom prst="rect">
            <a:avLst/>
          </a:prstGeom>
          <a:noFill/>
          <a:ln>
            <a:noFill/>
          </a:ln>
        </p:spPr>
        <p:txBody>
          <a:bodyPr spcFirstLastPara="1" wrap="square" lIns="91425" tIns="45700" rIns="91425" bIns="45700" anchor="b" anchorCtr="0">
            <a:normAutofit/>
          </a:bodyPr>
          <a:lstStyle>
            <a:lvl1pPr lvl="0" algn="l" rtl="0">
              <a:lnSpc>
                <a:spcPct val="100000"/>
              </a:lnSpc>
              <a:spcBef>
                <a:spcPts val="0"/>
              </a:spcBef>
              <a:spcAft>
                <a:spcPts val="0"/>
              </a:spcAft>
              <a:buClr>
                <a:schemeClr val="lt1"/>
              </a:buClr>
              <a:buSzPts val="2400"/>
              <a:buFont typeface="Century Gothic"/>
              <a:buNone/>
              <a:defRPr sz="2400" b="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09" name="Google Shape;609;g26843e51cab_0_3240"/>
          <p:cNvSpPr>
            <a:spLocks noGrp="1"/>
          </p:cNvSpPr>
          <p:nvPr>
            <p:ph type="pic" idx="2"/>
          </p:nvPr>
        </p:nvSpPr>
        <p:spPr>
          <a:xfrm>
            <a:off x="866441" y="685800"/>
            <a:ext cx="6422100" cy="3429000"/>
          </a:xfrm>
          <a:prstGeom prst="roundRect">
            <a:avLst>
              <a:gd name="adj" fmla="val 1858"/>
            </a:avLst>
          </a:prstGeom>
          <a:noFill/>
          <a:ln>
            <a:noFill/>
          </a:ln>
          <a:effectLst>
            <a:outerShdw blurRad="50800" dist="50800" dir="5400000" algn="tl" rotWithShape="0">
              <a:srgbClr val="000000">
                <a:alpha val="42350"/>
              </a:srgbClr>
            </a:outerShdw>
          </a:effectLst>
        </p:spPr>
      </p:sp>
      <p:sp>
        <p:nvSpPr>
          <p:cNvPr id="610" name="Google Shape;610;g26843e51cab_0_3240"/>
          <p:cNvSpPr txBox="1">
            <a:spLocks noGrp="1"/>
          </p:cNvSpPr>
          <p:nvPr>
            <p:ph type="body" idx="1"/>
          </p:nvPr>
        </p:nvSpPr>
        <p:spPr>
          <a:xfrm>
            <a:off x="866440" y="5528192"/>
            <a:ext cx="6422100" cy="4938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960"/>
              <a:buNone/>
              <a:defRPr sz="1200">
                <a:solidFill>
                  <a:srgbClr val="EE52A4"/>
                </a:solidFill>
              </a:defRPr>
            </a:lvl1pPr>
            <a:lvl2pPr marL="914400" lvl="1" indent="-228600" algn="l" rtl="0">
              <a:lnSpc>
                <a:spcPct val="100000"/>
              </a:lnSpc>
              <a:spcBef>
                <a:spcPts val="1000"/>
              </a:spcBef>
              <a:spcAft>
                <a:spcPts val="0"/>
              </a:spcAft>
              <a:buSzPts val="960"/>
              <a:buNone/>
              <a:defRPr sz="1200"/>
            </a:lvl2pPr>
            <a:lvl3pPr marL="1371600" lvl="2" indent="-228600" algn="l" rtl="0">
              <a:lnSpc>
                <a:spcPct val="100000"/>
              </a:lnSpc>
              <a:spcBef>
                <a:spcPts val="1000"/>
              </a:spcBef>
              <a:spcAft>
                <a:spcPts val="0"/>
              </a:spcAft>
              <a:buSzPts val="800"/>
              <a:buNone/>
              <a:defRPr sz="1000"/>
            </a:lvl3pPr>
            <a:lvl4pPr marL="1828800" lvl="3" indent="-228600" algn="l" rtl="0">
              <a:lnSpc>
                <a:spcPct val="100000"/>
              </a:lnSpc>
              <a:spcBef>
                <a:spcPts val="1000"/>
              </a:spcBef>
              <a:spcAft>
                <a:spcPts val="0"/>
              </a:spcAft>
              <a:buSzPts val="720"/>
              <a:buNone/>
              <a:defRPr sz="900"/>
            </a:lvl4pPr>
            <a:lvl5pPr marL="2286000" lvl="4" indent="-228600" algn="l" rtl="0">
              <a:lnSpc>
                <a:spcPct val="100000"/>
              </a:lnSpc>
              <a:spcBef>
                <a:spcPts val="1000"/>
              </a:spcBef>
              <a:spcAft>
                <a:spcPts val="0"/>
              </a:spcAft>
              <a:buSzPts val="720"/>
              <a:buNone/>
              <a:defRPr sz="900"/>
            </a:lvl5pPr>
            <a:lvl6pPr marL="2743200" lvl="5" indent="-228600" algn="l" rtl="0">
              <a:lnSpc>
                <a:spcPct val="100000"/>
              </a:lnSpc>
              <a:spcBef>
                <a:spcPts val="1000"/>
              </a:spcBef>
              <a:spcAft>
                <a:spcPts val="0"/>
              </a:spcAft>
              <a:buSzPts val="720"/>
              <a:buNone/>
              <a:defRPr sz="900"/>
            </a:lvl6pPr>
            <a:lvl7pPr marL="3200400" lvl="6" indent="-228600" algn="l" rtl="0">
              <a:lnSpc>
                <a:spcPct val="100000"/>
              </a:lnSpc>
              <a:spcBef>
                <a:spcPts val="1000"/>
              </a:spcBef>
              <a:spcAft>
                <a:spcPts val="0"/>
              </a:spcAft>
              <a:buSzPts val="720"/>
              <a:buNone/>
              <a:defRPr sz="900"/>
            </a:lvl7pPr>
            <a:lvl8pPr marL="3657600" lvl="7" indent="-228600" algn="l" rtl="0">
              <a:lnSpc>
                <a:spcPct val="100000"/>
              </a:lnSpc>
              <a:spcBef>
                <a:spcPts val="1000"/>
              </a:spcBef>
              <a:spcAft>
                <a:spcPts val="0"/>
              </a:spcAft>
              <a:buSzPts val="720"/>
              <a:buNone/>
              <a:defRPr sz="900"/>
            </a:lvl8pPr>
            <a:lvl9pPr marL="4114800" lvl="8" indent="-228600" algn="l" rtl="0">
              <a:lnSpc>
                <a:spcPct val="100000"/>
              </a:lnSpc>
              <a:spcBef>
                <a:spcPts val="1000"/>
              </a:spcBef>
              <a:spcAft>
                <a:spcPts val="0"/>
              </a:spcAft>
              <a:buSzPts val="720"/>
              <a:buNone/>
              <a:defRPr sz="900"/>
            </a:lvl9pPr>
          </a:lstStyle>
          <a:p>
            <a:endParaRPr/>
          </a:p>
        </p:txBody>
      </p:sp>
      <p:sp>
        <p:nvSpPr>
          <p:cNvPr id="611" name="Google Shape;611;g26843e51cab_0_3240"/>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2" name="Google Shape;612;g26843e51cab_0_3240"/>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13" name="Google Shape;613;g26843e51cab_0_3240"/>
          <p:cNvSpPr/>
          <p:nvPr/>
        </p:nvSpPr>
        <p:spPr>
          <a:xfrm>
            <a:off x="7745644" y="0"/>
            <a:ext cx="685800" cy="1099500"/>
          </a:xfrm>
          <a:prstGeom prst="rect">
            <a:avLst/>
          </a:prstGeom>
          <a:solidFill>
            <a:schemeClr val="accent1"/>
          </a:solidFill>
          <a:ln>
            <a:noFill/>
          </a:ln>
          <a:effectLst>
            <a:outerShdw blurRad="38100" dist="25400" dir="5400000" rotWithShape="0">
              <a:srgbClr val="000000">
                <a:alpha val="443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g26843e51cab_0_3240"/>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615"/>
        <p:cNvGrpSpPr/>
        <p:nvPr/>
      </p:nvGrpSpPr>
      <p:grpSpPr>
        <a:xfrm>
          <a:off x="0" y="0"/>
          <a:ext cx="0" cy="0"/>
          <a:chOff x="0" y="0"/>
          <a:chExt cx="0" cy="0"/>
        </a:xfrm>
      </p:grpSpPr>
      <p:grpSp>
        <p:nvGrpSpPr>
          <p:cNvPr id="616" name="Google Shape;616;g26843e51cab_0_3259"/>
          <p:cNvGrpSpPr/>
          <p:nvPr/>
        </p:nvGrpSpPr>
        <p:grpSpPr>
          <a:xfrm>
            <a:off x="-1588" y="0"/>
            <a:ext cx="9145588" cy="6860798"/>
            <a:chOff x="-1588" y="0"/>
            <a:chExt cx="9145588" cy="6860798"/>
          </a:xfrm>
        </p:grpSpPr>
        <p:sp>
          <p:nvSpPr>
            <p:cNvPr id="617" name="Google Shape;617;g26843e51cab_0_3259"/>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g26843e51cab_0_3259"/>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g26843e51cab_0_3259"/>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g26843e51cab_0_3259"/>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g26843e51cab_0_3259"/>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g26843e51cab_0_3259"/>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g26843e51cab_0_3259"/>
            <p:cNvSpPr/>
            <p:nvPr/>
          </p:nvSpPr>
          <p:spPr>
            <a:xfrm rot="-589934">
              <a:off x="6359946" y="2780894"/>
              <a:ext cx="2377699" cy="317749"/>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g26843e51cab_0_3259"/>
            <p:cNvSpPr/>
            <p:nvPr/>
          </p:nvSpPr>
          <p:spPr>
            <a:xfrm>
              <a:off x="485023" y="4343399"/>
              <a:ext cx="8182200" cy="21123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g26843e51cab_0_3259"/>
            <p:cNvSpPr/>
            <p:nvPr/>
          </p:nvSpPr>
          <p:spPr>
            <a:xfrm>
              <a:off x="485023" y="2854646"/>
              <a:ext cx="8182125" cy="213049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g26843e51cab_0_3259"/>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627" name="Google Shape;627;g26843e51cab_0_3259"/>
          <p:cNvSpPr txBox="1">
            <a:spLocks noGrp="1"/>
          </p:cNvSpPr>
          <p:nvPr>
            <p:ph type="title"/>
          </p:nvPr>
        </p:nvSpPr>
        <p:spPr>
          <a:xfrm>
            <a:off x="866440" y="927100"/>
            <a:ext cx="6422100" cy="1692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3600"/>
              <a:buFont typeface="Century Gothic"/>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28" name="Google Shape;628;g26843e51cab_0_3259"/>
          <p:cNvSpPr txBox="1">
            <a:spLocks noGrp="1"/>
          </p:cNvSpPr>
          <p:nvPr>
            <p:ph type="body" idx="1"/>
          </p:nvPr>
        </p:nvSpPr>
        <p:spPr>
          <a:xfrm>
            <a:off x="866440" y="3488023"/>
            <a:ext cx="6422100" cy="25368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00000"/>
              </a:lnSpc>
              <a:spcBef>
                <a:spcPts val="1000"/>
              </a:spcBef>
              <a:spcAft>
                <a:spcPts val="0"/>
              </a:spcAft>
              <a:buSzPts val="1440"/>
              <a:buNone/>
              <a:defRPr sz="1800"/>
            </a:lvl1pPr>
            <a:lvl2pPr marL="914400" lvl="1" indent="-228600" algn="l" rtl="0">
              <a:lnSpc>
                <a:spcPct val="100000"/>
              </a:lnSpc>
              <a:spcBef>
                <a:spcPts val="1000"/>
              </a:spcBef>
              <a:spcAft>
                <a:spcPts val="0"/>
              </a:spcAft>
              <a:buSzPts val="960"/>
              <a:buNone/>
              <a:defRPr sz="1200"/>
            </a:lvl2pPr>
            <a:lvl3pPr marL="1371600" lvl="2" indent="-228600" algn="l" rtl="0">
              <a:lnSpc>
                <a:spcPct val="100000"/>
              </a:lnSpc>
              <a:spcBef>
                <a:spcPts val="1000"/>
              </a:spcBef>
              <a:spcAft>
                <a:spcPts val="0"/>
              </a:spcAft>
              <a:buSzPts val="800"/>
              <a:buNone/>
              <a:defRPr sz="1000"/>
            </a:lvl3pPr>
            <a:lvl4pPr marL="1828800" lvl="3" indent="-228600" algn="l" rtl="0">
              <a:lnSpc>
                <a:spcPct val="100000"/>
              </a:lnSpc>
              <a:spcBef>
                <a:spcPts val="1000"/>
              </a:spcBef>
              <a:spcAft>
                <a:spcPts val="0"/>
              </a:spcAft>
              <a:buSzPts val="720"/>
              <a:buNone/>
              <a:defRPr sz="900"/>
            </a:lvl4pPr>
            <a:lvl5pPr marL="2286000" lvl="4" indent="-228600" algn="l" rtl="0">
              <a:lnSpc>
                <a:spcPct val="100000"/>
              </a:lnSpc>
              <a:spcBef>
                <a:spcPts val="1000"/>
              </a:spcBef>
              <a:spcAft>
                <a:spcPts val="0"/>
              </a:spcAft>
              <a:buSzPts val="720"/>
              <a:buNone/>
              <a:defRPr sz="900"/>
            </a:lvl5pPr>
            <a:lvl6pPr marL="2743200" lvl="5" indent="-228600" algn="l" rtl="0">
              <a:lnSpc>
                <a:spcPct val="100000"/>
              </a:lnSpc>
              <a:spcBef>
                <a:spcPts val="1000"/>
              </a:spcBef>
              <a:spcAft>
                <a:spcPts val="0"/>
              </a:spcAft>
              <a:buSzPts val="720"/>
              <a:buNone/>
              <a:defRPr sz="900"/>
            </a:lvl6pPr>
            <a:lvl7pPr marL="3200400" lvl="6" indent="-228600" algn="l" rtl="0">
              <a:lnSpc>
                <a:spcPct val="100000"/>
              </a:lnSpc>
              <a:spcBef>
                <a:spcPts val="1000"/>
              </a:spcBef>
              <a:spcAft>
                <a:spcPts val="0"/>
              </a:spcAft>
              <a:buSzPts val="720"/>
              <a:buNone/>
              <a:defRPr sz="900"/>
            </a:lvl7pPr>
            <a:lvl8pPr marL="3657600" lvl="7" indent="-228600" algn="l" rtl="0">
              <a:lnSpc>
                <a:spcPct val="100000"/>
              </a:lnSpc>
              <a:spcBef>
                <a:spcPts val="1000"/>
              </a:spcBef>
              <a:spcAft>
                <a:spcPts val="0"/>
              </a:spcAft>
              <a:buSzPts val="720"/>
              <a:buNone/>
              <a:defRPr sz="900"/>
            </a:lvl8pPr>
            <a:lvl9pPr marL="4114800" lvl="8" indent="-228600" algn="l" rtl="0">
              <a:lnSpc>
                <a:spcPct val="100000"/>
              </a:lnSpc>
              <a:spcBef>
                <a:spcPts val="1000"/>
              </a:spcBef>
              <a:spcAft>
                <a:spcPts val="0"/>
              </a:spcAft>
              <a:buSzPts val="720"/>
              <a:buNone/>
              <a:defRPr sz="900"/>
            </a:lvl9pPr>
          </a:lstStyle>
          <a:p>
            <a:endParaRPr/>
          </a:p>
        </p:txBody>
      </p:sp>
      <p:sp>
        <p:nvSpPr>
          <p:cNvPr id="629" name="Google Shape;629;g26843e51cab_0_3259"/>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0" name="Google Shape;630;g26843e51cab_0_3259"/>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31" name="Google Shape;631;g26843e51cab_0_3259"/>
          <p:cNvSpPr/>
          <p:nvPr/>
        </p:nvSpPr>
        <p:spPr>
          <a:xfrm>
            <a:off x="7745644" y="0"/>
            <a:ext cx="685800" cy="1099500"/>
          </a:xfrm>
          <a:prstGeom prst="rect">
            <a:avLst/>
          </a:prstGeom>
          <a:solidFill>
            <a:schemeClr val="accent1"/>
          </a:solidFill>
          <a:ln>
            <a:noFill/>
          </a:ln>
          <a:effectLst>
            <a:outerShdw blurRad="38100" dist="25400" dir="5400000" rotWithShape="0">
              <a:srgbClr val="000000">
                <a:alpha val="443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g26843e51cab_0_3259"/>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633"/>
        <p:cNvGrpSpPr/>
        <p:nvPr/>
      </p:nvGrpSpPr>
      <p:grpSpPr>
        <a:xfrm>
          <a:off x="0" y="0"/>
          <a:ext cx="0" cy="0"/>
          <a:chOff x="0" y="0"/>
          <a:chExt cx="0" cy="0"/>
        </a:xfrm>
      </p:grpSpPr>
      <p:grpSp>
        <p:nvGrpSpPr>
          <p:cNvPr id="634" name="Google Shape;634;g26843e51cab_0_3277"/>
          <p:cNvGrpSpPr/>
          <p:nvPr/>
        </p:nvGrpSpPr>
        <p:grpSpPr>
          <a:xfrm>
            <a:off x="-1588" y="0"/>
            <a:ext cx="9145588" cy="6860798"/>
            <a:chOff x="-1588" y="0"/>
            <a:chExt cx="9145588" cy="6860798"/>
          </a:xfrm>
        </p:grpSpPr>
        <p:sp>
          <p:nvSpPr>
            <p:cNvPr id="635" name="Google Shape;635;g26843e51cab_0_3277"/>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g26843e51cab_0_3277"/>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g26843e51cab_0_3277"/>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g26843e51cab_0_3277"/>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g26843e51cab_0_3277"/>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g26843e51cab_0_3277"/>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1" name="Google Shape;641;g26843e51cab_0_3277"/>
            <p:cNvSpPr/>
            <p:nvPr/>
          </p:nvSpPr>
          <p:spPr>
            <a:xfrm rot="-589934">
              <a:off x="6359946" y="4309200"/>
              <a:ext cx="2377699" cy="317749"/>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g26843e51cab_0_3277"/>
            <p:cNvSpPr/>
            <p:nvPr/>
          </p:nvSpPr>
          <p:spPr>
            <a:xfrm>
              <a:off x="485023" y="4381500"/>
              <a:ext cx="8182125" cy="213049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3" name="Google Shape;643;g26843e51cab_0_3277"/>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644" name="Google Shape;644;g26843e51cab_0_3277"/>
          <p:cNvSpPr txBox="1"/>
          <p:nvPr/>
        </p:nvSpPr>
        <p:spPr>
          <a:xfrm>
            <a:off x="647430" y="651690"/>
            <a:ext cx="601500" cy="13236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rgbClr val="EE52A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645" name="Google Shape;645;g26843e51cab_0_3277"/>
          <p:cNvSpPr txBox="1"/>
          <p:nvPr/>
        </p:nvSpPr>
        <p:spPr>
          <a:xfrm>
            <a:off x="7069418" y="2900292"/>
            <a:ext cx="619200" cy="13236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8000"/>
              <a:buFont typeface="Arial"/>
              <a:buNone/>
            </a:pPr>
            <a:r>
              <a:rPr lang="en-US" sz="8000" b="0" i="0" u="none" strike="noStrike" cap="none">
                <a:solidFill>
                  <a:srgbClr val="EE52A4"/>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646" name="Google Shape;646;g26843e51cab_0_3277"/>
          <p:cNvSpPr txBox="1">
            <a:spLocks noGrp="1"/>
          </p:cNvSpPr>
          <p:nvPr>
            <p:ph type="title"/>
          </p:nvPr>
        </p:nvSpPr>
        <p:spPr>
          <a:xfrm>
            <a:off x="1128060" y="927099"/>
            <a:ext cx="6160500" cy="2882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3600"/>
              <a:buFont typeface="Century Gothic"/>
              <a:buNone/>
              <a:defRPr sz="36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47" name="Google Shape;647;g26843e51cab_0_3277"/>
          <p:cNvSpPr txBox="1">
            <a:spLocks noGrp="1"/>
          </p:cNvSpPr>
          <p:nvPr>
            <p:ph type="body" idx="1"/>
          </p:nvPr>
        </p:nvSpPr>
        <p:spPr>
          <a:xfrm>
            <a:off x="1387278" y="3809278"/>
            <a:ext cx="5646000" cy="3330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rtl="0">
              <a:lnSpc>
                <a:spcPct val="100000"/>
              </a:lnSpc>
              <a:spcBef>
                <a:spcPts val="1000"/>
              </a:spcBef>
              <a:spcAft>
                <a:spcPts val="0"/>
              </a:spcAft>
              <a:buSzPts val="960"/>
              <a:buNone/>
              <a:defRPr sz="1200"/>
            </a:lvl2pPr>
            <a:lvl3pPr marL="1371600" lvl="2" indent="-228600" algn="l" rtl="0">
              <a:lnSpc>
                <a:spcPct val="100000"/>
              </a:lnSpc>
              <a:spcBef>
                <a:spcPts val="1000"/>
              </a:spcBef>
              <a:spcAft>
                <a:spcPts val="0"/>
              </a:spcAft>
              <a:buSzPts val="800"/>
              <a:buNone/>
              <a:defRPr sz="1000"/>
            </a:lvl3pPr>
            <a:lvl4pPr marL="1828800" lvl="3" indent="-228600" algn="l" rtl="0">
              <a:lnSpc>
                <a:spcPct val="100000"/>
              </a:lnSpc>
              <a:spcBef>
                <a:spcPts val="1000"/>
              </a:spcBef>
              <a:spcAft>
                <a:spcPts val="0"/>
              </a:spcAft>
              <a:buSzPts val="720"/>
              <a:buNone/>
              <a:defRPr sz="900"/>
            </a:lvl4pPr>
            <a:lvl5pPr marL="2286000" lvl="4" indent="-228600" algn="l" rtl="0">
              <a:lnSpc>
                <a:spcPct val="100000"/>
              </a:lnSpc>
              <a:spcBef>
                <a:spcPts val="1000"/>
              </a:spcBef>
              <a:spcAft>
                <a:spcPts val="0"/>
              </a:spcAft>
              <a:buSzPts val="720"/>
              <a:buNone/>
              <a:defRPr sz="900"/>
            </a:lvl5pPr>
            <a:lvl6pPr marL="2743200" lvl="5" indent="-228600" algn="l" rtl="0">
              <a:lnSpc>
                <a:spcPct val="100000"/>
              </a:lnSpc>
              <a:spcBef>
                <a:spcPts val="1000"/>
              </a:spcBef>
              <a:spcAft>
                <a:spcPts val="0"/>
              </a:spcAft>
              <a:buSzPts val="720"/>
              <a:buNone/>
              <a:defRPr sz="900"/>
            </a:lvl6pPr>
            <a:lvl7pPr marL="3200400" lvl="6" indent="-228600" algn="l" rtl="0">
              <a:lnSpc>
                <a:spcPct val="100000"/>
              </a:lnSpc>
              <a:spcBef>
                <a:spcPts val="1000"/>
              </a:spcBef>
              <a:spcAft>
                <a:spcPts val="0"/>
              </a:spcAft>
              <a:buSzPts val="720"/>
              <a:buNone/>
              <a:defRPr sz="900"/>
            </a:lvl7pPr>
            <a:lvl8pPr marL="3657600" lvl="7" indent="-228600" algn="l" rtl="0">
              <a:lnSpc>
                <a:spcPct val="100000"/>
              </a:lnSpc>
              <a:spcBef>
                <a:spcPts val="1000"/>
              </a:spcBef>
              <a:spcAft>
                <a:spcPts val="0"/>
              </a:spcAft>
              <a:buSzPts val="720"/>
              <a:buNone/>
              <a:defRPr sz="900"/>
            </a:lvl8pPr>
            <a:lvl9pPr marL="4114800" lvl="8" indent="-228600" algn="l" rtl="0">
              <a:lnSpc>
                <a:spcPct val="100000"/>
              </a:lnSpc>
              <a:spcBef>
                <a:spcPts val="1000"/>
              </a:spcBef>
              <a:spcAft>
                <a:spcPts val="0"/>
              </a:spcAft>
              <a:buSzPts val="720"/>
              <a:buNone/>
              <a:defRPr sz="900"/>
            </a:lvl9pPr>
          </a:lstStyle>
          <a:p>
            <a:endParaRPr/>
          </a:p>
        </p:txBody>
      </p:sp>
      <p:sp>
        <p:nvSpPr>
          <p:cNvPr id="648" name="Google Shape;648;g26843e51cab_0_3277"/>
          <p:cNvSpPr txBox="1">
            <a:spLocks noGrp="1"/>
          </p:cNvSpPr>
          <p:nvPr>
            <p:ph type="body" idx="2"/>
          </p:nvPr>
        </p:nvSpPr>
        <p:spPr>
          <a:xfrm>
            <a:off x="866440" y="5000816"/>
            <a:ext cx="6343800" cy="1010700"/>
          </a:xfrm>
          <a:prstGeom prst="rect">
            <a:avLst/>
          </a:prstGeom>
          <a:noFill/>
          <a:ln>
            <a:noFill/>
          </a:ln>
        </p:spPr>
        <p:txBody>
          <a:bodyPr spcFirstLastPara="1" wrap="square" lIns="91425" tIns="45700" rIns="91425" bIns="45700" anchor="ctr" anchorCtr="0">
            <a:normAutofit/>
          </a:bodyPr>
          <a:lstStyle>
            <a:lvl1pPr marL="457200" lvl="0" indent="-228600" algn="l" rtl="0">
              <a:lnSpc>
                <a:spcPct val="100000"/>
              </a:lnSpc>
              <a:spcBef>
                <a:spcPts val="1000"/>
              </a:spcBef>
              <a:spcAft>
                <a:spcPts val="0"/>
              </a:spcAft>
              <a:buSzPts val="1440"/>
              <a:buNone/>
              <a:defRPr sz="1800"/>
            </a:lvl1pPr>
            <a:lvl2pPr marL="914400" lvl="1" indent="-228600" algn="l" rtl="0">
              <a:lnSpc>
                <a:spcPct val="100000"/>
              </a:lnSpc>
              <a:spcBef>
                <a:spcPts val="1000"/>
              </a:spcBef>
              <a:spcAft>
                <a:spcPts val="0"/>
              </a:spcAft>
              <a:buSzPts val="960"/>
              <a:buNone/>
              <a:defRPr sz="1200"/>
            </a:lvl2pPr>
            <a:lvl3pPr marL="1371600" lvl="2" indent="-228600" algn="l" rtl="0">
              <a:lnSpc>
                <a:spcPct val="100000"/>
              </a:lnSpc>
              <a:spcBef>
                <a:spcPts val="1000"/>
              </a:spcBef>
              <a:spcAft>
                <a:spcPts val="0"/>
              </a:spcAft>
              <a:buSzPts val="800"/>
              <a:buNone/>
              <a:defRPr sz="1000"/>
            </a:lvl3pPr>
            <a:lvl4pPr marL="1828800" lvl="3" indent="-228600" algn="l" rtl="0">
              <a:lnSpc>
                <a:spcPct val="100000"/>
              </a:lnSpc>
              <a:spcBef>
                <a:spcPts val="1000"/>
              </a:spcBef>
              <a:spcAft>
                <a:spcPts val="0"/>
              </a:spcAft>
              <a:buSzPts val="720"/>
              <a:buNone/>
              <a:defRPr sz="900"/>
            </a:lvl4pPr>
            <a:lvl5pPr marL="2286000" lvl="4" indent="-228600" algn="l" rtl="0">
              <a:lnSpc>
                <a:spcPct val="100000"/>
              </a:lnSpc>
              <a:spcBef>
                <a:spcPts val="1000"/>
              </a:spcBef>
              <a:spcAft>
                <a:spcPts val="0"/>
              </a:spcAft>
              <a:buSzPts val="720"/>
              <a:buNone/>
              <a:defRPr sz="900"/>
            </a:lvl5pPr>
            <a:lvl6pPr marL="2743200" lvl="5" indent="-228600" algn="l" rtl="0">
              <a:lnSpc>
                <a:spcPct val="100000"/>
              </a:lnSpc>
              <a:spcBef>
                <a:spcPts val="1000"/>
              </a:spcBef>
              <a:spcAft>
                <a:spcPts val="0"/>
              </a:spcAft>
              <a:buSzPts val="720"/>
              <a:buNone/>
              <a:defRPr sz="900"/>
            </a:lvl6pPr>
            <a:lvl7pPr marL="3200400" lvl="6" indent="-228600" algn="l" rtl="0">
              <a:lnSpc>
                <a:spcPct val="100000"/>
              </a:lnSpc>
              <a:spcBef>
                <a:spcPts val="1000"/>
              </a:spcBef>
              <a:spcAft>
                <a:spcPts val="0"/>
              </a:spcAft>
              <a:buSzPts val="720"/>
              <a:buNone/>
              <a:defRPr sz="900"/>
            </a:lvl7pPr>
            <a:lvl8pPr marL="3657600" lvl="7" indent="-228600" algn="l" rtl="0">
              <a:lnSpc>
                <a:spcPct val="100000"/>
              </a:lnSpc>
              <a:spcBef>
                <a:spcPts val="1000"/>
              </a:spcBef>
              <a:spcAft>
                <a:spcPts val="0"/>
              </a:spcAft>
              <a:buSzPts val="720"/>
              <a:buNone/>
              <a:defRPr sz="900"/>
            </a:lvl8pPr>
            <a:lvl9pPr marL="4114800" lvl="8" indent="-228600" algn="l" rtl="0">
              <a:lnSpc>
                <a:spcPct val="100000"/>
              </a:lnSpc>
              <a:spcBef>
                <a:spcPts val="1000"/>
              </a:spcBef>
              <a:spcAft>
                <a:spcPts val="0"/>
              </a:spcAft>
              <a:buSzPts val="720"/>
              <a:buNone/>
              <a:defRPr sz="900"/>
            </a:lvl9pPr>
          </a:lstStyle>
          <a:p>
            <a:endParaRPr/>
          </a:p>
        </p:txBody>
      </p:sp>
      <p:sp>
        <p:nvSpPr>
          <p:cNvPr id="649" name="Google Shape;649;g26843e51cab_0_3277"/>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0" name="Google Shape;650;g26843e51cab_0_3277"/>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51" name="Google Shape;651;g26843e51cab_0_3277"/>
          <p:cNvSpPr/>
          <p:nvPr/>
        </p:nvSpPr>
        <p:spPr>
          <a:xfrm>
            <a:off x="7745644" y="0"/>
            <a:ext cx="685800" cy="1099500"/>
          </a:xfrm>
          <a:prstGeom prst="rect">
            <a:avLst/>
          </a:prstGeom>
          <a:solidFill>
            <a:schemeClr val="accent1"/>
          </a:solidFill>
          <a:ln>
            <a:noFill/>
          </a:ln>
          <a:effectLst>
            <a:outerShdw blurRad="38100" dist="25400" dir="5400000" rotWithShape="0">
              <a:srgbClr val="000000">
                <a:alpha val="443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g26843e51cab_0_3277"/>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653"/>
        <p:cNvGrpSpPr/>
        <p:nvPr/>
      </p:nvGrpSpPr>
      <p:grpSpPr>
        <a:xfrm>
          <a:off x="0" y="0"/>
          <a:ext cx="0" cy="0"/>
          <a:chOff x="0" y="0"/>
          <a:chExt cx="0" cy="0"/>
        </a:xfrm>
      </p:grpSpPr>
      <p:grpSp>
        <p:nvGrpSpPr>
          <p:cNvPr id="654" name="Google Shape;654;g26843e51cab_0_3297"/>
          <p:cNvGrpSpPr/>
          <p:nvPr/>
        </p:nvGrpSpPr>
        <p:grpSpPr>
          <a:xfrm>
            <a:off x="-1588" y="0"/>
            <a:ext cx="9145588" cy="6860798"/>
            <a:chOff x="-1588" y="0"/>
            <a:chExt cx="9145588" cy="6860798"/>
          </a:xfrm>
        </p:grpSpPr>
        <p:sp>
          <p:nvSpPr>
            <p:cNvPr id="655" name="Google Shape;655;g26843e51cab_0_3297"/>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g26843e51cab_0_3297"/>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g26843e51cab_0_3297"/>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g26843e51cab_0_3297"/>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g26843e51cab_0_3297"/>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0" name="Google Shape;660;g26843e51cab_0_3297"/>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g26843e51cab_0_3297"/>
            <p:cNvSpPr/>
            <p:nvPr/>
          </p:nvSpPr>
          <p:spPr>
            <a:xfrm rot="-589934">
              <a:off x="6359946" y="4311242"/>
              <a:ext cx="2377699" cy="317749"/>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g26843e51cab_0_3297"/>
            <p:cNvSpPr/>
            <p:nvPr/>
          </p:nvSpPr>
          <p:spPr>
            <a:xfrm>
              <a:off x="485023" y="4381500"/>
              <a:ext cx="8182125" cy="2130498"/>
            </a:xfrm>
            <a:custGeom>
              <a:avLst/>
              <a:gdLst/>
              <a:ahLst/>
              <a:cxnLst/>
              <a:rect l="l" t="t" r="r" b="b"/>
              <a:pathLst>
                <a:path w="10000" h="9621" extrusionOk="0">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3" name="Google Shape;663;g26843e51cab_0_3297"/>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664" name="Google Shape;664;g26843e51cab_0_3297"/>
          <p:cNvSpPr txBox="1">
            <a:spLocks noGrp="1"/>
          </p:cNvSpPr>
          <p:nvPr>
            <p:ph type="title"/>
          </p:nvPr>
        </p:nvSpPr>
        <p:spPr>
          <a:xfrm>
            <a:off x="866440" y="2057400"/>
            <a:ext cx="6422100" cy="20955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Clr>
                <a:schemeClr val="lt1"/>
              </a:buClr>
              <a:buSzPts val="4000"/>
              <a:buFont typeface="Century Gothic"/>
              <a:buNone/>
              <a:defRPr sz="4000" b="0" cap="none"/>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5" name="Google Shape;665;g26843e51cab_0_3297"/>
          <p:cNvSpPr txBox="1">
            <a:spLocks noGrp="1"/>
          </p:cNvSpPr>
          <p:nvPr>
            <p:ph type="body" idx="1"/>
          </p:nvPr>
        </p:nvSpPr>
        <p:spPr>
          <a:xfrm>
            <a:off x="866441" y="5024908"/>
            <a:ext cx="6422100" cy="9948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1600"/>
              <a:buNone/>
              <a:defRPr sz="2000" cap="none">
                <a:solidFill>
                  <a:srgbClr val="EE52A4"/>
                </a:solidFill>
              </a:defRPr>
            </a:lvl1pPr>
            <a:lvl2pPr marL="914400" lvl="1" indent="-228600" algn="l" rtl="0">
              <a:lnSpc>
                <a:spcPct val="100000"/>
              </a:lnSpc>
              <a:spcBef>
                <a:spcPts val="1000"/>
              </a:spcBef>
              <a:spcAft>
                <a:spcPts val="0"/>
              </a:spcAft>
              <a:buSzPts val="1440"/>
              <a:buNone/>
              <a:defRPr sz="1800">
                <a:solidFill>
                  <a:srgbClr val="888888"/>
                </a:solidFill>
              </a:defRPr>
            </a:lvl2pPr>
            <a:lvl3pPr marL="1371600" lvl="2" indent="-228600" algn="l" rtl="0">
              <a:lnSpc>
                <a:spcPct val="100000"/>
              </a:lnSpc>
              <a:spcBef>
                <a:spcPts val="1000"/>
              </a:spcBef>
              <a:spcAft>
                <a:spcPts val="0"/>
              </a:spcAft>
              <a:buSzPts val="1280"/>
              <a:buNone/>
              <a:defRPr sz="1600">
                <a:solidFill>
                  <a:srgbClr val="888888"/>
                </a:solidFill>
              </a:defRPr>
            </a:lvl3pPr>
            <a:lvl4pPr marL="1828800" lvl="3" indent="-228600" algn="l" rtl="0">
              <a:lnSpc>
                <a:spcPct val="100000"/>
              </a:lnSpc>
              <a:spcBef>
                <a:spcPts val="1000"/>
              </a:spcBef>
              <a:spcAft>
                <a:spcPts val="0"/>
              </a:spcAft>
              <a:buSzPts val="1120"/>
              <a:buNone/>
              <a:defRPr sz="1400">
                <a:solidFill>
                  <a:srgbClr val="888888"/>
                </a:solidFill>
              </a:defRPr>
            </a:lvl4pPr>
            <a:lvl5pPr marL="2286000" lvl="4" indent="-228600" algn="l" rtl="0">
              <a:lnSpc>
                <a:spcPct val="100000"/>
              </a:lnSpc>
              <a:spcBef>
                <a:spcPts val="1000"/>
              </a:spcBef>
              <a:spcAft>
                <a:spcPts val="0"/>
              </a:spcAft>
              <a:buSzPts val="1120"/>
              <a:buNone/>
              <a:defRPr sz="1400">
                <a:solidFill>
                  <a:srgbClr val="888888"/>
                </a:solidFill>
              </a:defRPr>
            </a:lvl5pPr>
            <a:lvl6pPr marL="2743200" lvl="5" indent="-228600" algn="l" rtl="0">
              <a:lnSpc>
                <a:spcPct val="100000"/>
              </a:lnSpc>
              <a:spcBef>
                <a:spcPts val="1000"/>
              </a:spcBef>
              <a:spcAft>
                <a:spcPts val="0"/>
              </a:spcAft>
              <a:buSzPts val="1120"/>
              <a:buNone/>
              <a:defRPr sz="1400">
                <a:solidFill>
                  <a:srgbClr val="888888"/>
                </a:solidFill>
              </a:defRPr>
            </a:lvl6pPr>
            <a:lvl7pPr marL="3200400" lvl="6" indent="-228600" algn="l" rtl="0">
              <a:lnSpc>
                <a:spcPct val="100000"/>
              </a:lnSpc>
              <a:spcBef>
                <a:spcPts val="1000"/>
              </a:spcBef>
              <a:spcAft>
                <a:spcPts val="0"/>
              </a:spcAft>
              <a:buSzPts val="1120"/>
              <a:buNone/>
              <a:defRPr sz="1400">
                <a:solidFill>
                  <a:srgbClr val="888888"/>
                </a:solidFill>
              </a:defRPr>
            </a:lvl7pPr>
            <a:lvl8pPr marL="3657600" lvl="7" indent="-228600" algn="l" rtl="0">
              <a:lnSpc>
                <a:spcPct val="100000"/>
              </a:lnSpc>
              <a:spcBef>
                <a:spcPts val="1000"/>
              </a:spcBef>
              <a:spcAft>
                <a:spcPts val="0"/>
              </a:spcAft>
              <a:buSzPts val="1120"/>
              <a:buNone/>
              <a:defRPr sz="1400">
                <a:solidFill>
                  <a:srgbClr val="888888"/>
                </a:solidFill>
              </a:defRPr>
            </a:lvl8pPr>
            <a:lvl9pPr marL="4114800" lvl="8" indent="-228600" algn="l" rtl="0">
              <a:lnSpc>
                <a:spcPct val="100000"/>
              </a:lnSpc>
              <a:spcBef>
                <a:spcPts val="1000"/>
              </a:spcBef>
              <a:spcAft>
                <a:spcPts val="0"/>
              </a:spcAft>
              <a:buSzPts val="1120"/>
              <a:buNone/>
              <a:defRPr sz="1400">
                <a:solidFill>
                  <a:srgbClr val="888888"/>
                </a:solidFill>
              </a:defRPr>
            </a:lvl9pPr>
          </a:lstStyle>
          <a:p>
            <a:endParaRPr/>
          </a:p>
        </p:txBody>
      </p:sp>
      <p:sp>
        <p:nvSpPr>
          <p:cNvPr id="666" name="Google Shape;666;g26843e51cab_0_3297"/>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7" name="Google Shape;667;g26843e51cab_0_3297"/>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68" name="Google Shape;668;g26843e51cab_0_3297"/>
          <p:cNvSpPr/>
          <p:nvPr/>
        </p:nvSpPr>
        <p:spPr>
          <a:xfrm>
            <a:off x="7745644" y="0"/>
            <a:ext cx="685800" cy="1099500"/>
          </a:xfrm>
          <a:prstGeom prst="rect">
            <a:avLst/>
          </a:prstGeom>
          <a:solidFill>
            <a:schemeClr val="accent1"/>
          </a:solidFill>
          <a:ln>
            <a:noFill/>
          </a:ln>
          <a:effectLst>
            <a:outerShdw blurRad="38100" dist="25400" dir="5400000" rotWithShape="0">
              <a:srgbClr val="000000">
                <a:alpha val="443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g26843e51cab_0_3297"/>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B2B2B2"/>
            </a:gs>
            <a:gs pos="40000">
              <a:srgbClr val="9F9F9F"/>
            </a:gs>
            <a:gs pos="100000">
              <a:schemeClr val="dk1"/>
            </a:gs>
          </a:gsLst>
          <a:path path="circle">
            <a:fillToRect l="100000" b="100000"/>
          </a:path>
          <a:tileRect t="-100000" r="-100000"/>
        </a:gradFill>
        <a:effectLst/>
      </p:bgPr>
    </p:bg>
    <p:spTree>
      <p:nvGrpSpPr>
        <p:cNvPr id="1" name="Shape 61"/>
        <p:cNvGrpSpPr/>
        <p:nvPr/>
      </p:nvGrpSpPr>
      <p:grpSpPr>
        <a:xfrm>
          <a:off x="0" y="0"/>
          <a:ext cx="0" cy="0"/>
          <a:chOff x="0" y="0"/>
          <a:chExt cx="0" cy="0"/>
        </a:xfrm>
      </p:grpSpPr>
      <p:sp>
        <p:nvSpPr>
          <p:cNvPr id="62" name="Google Shape;62;p24"/>
          <p:cNvSpPr txBox="1">
            <a:spLocks noGrp="1"/>
          </p:cNvSpPr>
          <p:nvPr>
            <p:ph type="dt" idx="10"/>
          </p:nvPr>
        </p:nvSpPr>
        <p:spPr>
          <a:xfrm>
            <a:off x="6727032" y="6407944"/>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63" name="Google Shape;63;p24"/>
          <p:cNvSpPr txBox="1">
            <a:spLocks noGrp="1"/>
          </p:cNvSpPr>
          <p:nvPr>
            <p:ph type="ftr" idx="11"/>
          </p:nvPr>
        </p:nvSpPr>
        <p:spPr>
          <a:xfrm>
            <a:off x="4380071" y="6407944"/>
            <a:ext cx="2350681" cy="365125"/>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64" name="Google Shape;64;p24"/>
          <p:cNvSpPr txBox="1">
            <a:spLocks noGrp="1"/>
          </p:cNvSpPr>
          <p:nvPr>
            <p:ph type="sldNum" idx="12"/>
          </p:nvPr>
        </p:nvSpPr>
        <p:spPr>
          <a:xfrm>
            <a:off x="8647271" y="6407944"/>
            <a:ext cx="36575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1pPr>
            <a:lvl2pPr marL="0" marR="0" lvl="1"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2pPr>
            <a:lvl3pPr marL="0" marR="0" lvl="2"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3pPr>
            <a:lvl4pPr marL="0" marR="0" lvl="3"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4pPr>
            <a:lvl5pPr marL="0" marR="0" lvl="4"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5pPr>
            <a:lvl6pPr marL="0" marR="0" lvl="5"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6pPr>
            <a:lvl7pPr marL="0" marR="0" lvl="6"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7pPr>
            <a:lvl8pPr marL="0" marR="0" lvl="7"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8pPr>
            <a:lvl9pPr marL="0" marR="0" lvl="8"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65" name="Google Shape;65;p2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lt2"/>
              </a:buClr>
              <a:buSzPts val="1400"/>
              <a:buFont typeface="Rambla"/>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670"/>
        <p:cNvGrpSpPr/>
        <p:nvPr/>
      </p:nvGrpSpPr>
      <p:grpSpPr>
        <a:xfrm>
          <a:off x="0" y="0"/>
          <a:ext cx="0" cy="0"/>
          <a:chOff x="0" y="0"/>
          <a:chExt cx="0" cy="0"/>
        </a:xfrm>
      </p:grpSpPr>
      <p:sp>
        <p:nvSpPr>
          <p:cNvPr id="671" name="Google Shape;671;g26843e51cab_0_3314"/>
          <p:cNvSpPr txBox="1">
            <a:spLocks noGrp="1"/>
          </p:cNvSpPr>
          <p:nvPr>
            <p:ph type="title"/>
          </p:nvPr>
        </p:nvSpPr>
        <p:spPr>
          <a:xfrm>
            <a:off x="866440" y="927100"/>
            <a:ext cx="6423600" cy="709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3200"/>
              <a:buFont typeface="Century Gothic"/>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72" name="Google Shape;672;g26843e51cab_0_3314"/>
          <p:cNvSpPr txBox="1">
            <a:spLocks noGrp="1"/>
          </p:cNvSpPr>
          <p:nvPr>
            <p:ph type="body" idx="1"/>
          </p:nvPr>
        </p:nvSpPr>
        <p:spPr>
          <a:xfrm>
            <a:off x="866440" y="2489200"/>
            <a:ext cx="2313300" cy="6579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1000"/>
              </a:spcBef>
              <a:spcAft>
                <a:spcPts val="0"/>
              </a:spcAft>
              <a:buSzPts val="1600"/>
              <a:buNone/>
              <a:defRPr sz="2000" b="0">
                <a:solidFill>
                  <a:srgbClr val="EE52A4"/>
                </a:solidFill>
              </a:defRPr>
            </a:lvl1pPr>
            <a:lvl2pPr marL="914400" lvl="1" indent="-228600" algn="l" rtl="0">
              <a:lnSpc>
                <a:spcPct val="100000"/>
              </a:lnSpc>
              <a:spcBef>
                <a:spcPts val="1000"/>
              </a:spcBef>
              <a:spcAft>
                <a:spcPts val="0"/>
              </a:spcAft>
              <a:buSzPts val="1600"/>
              <a:buNone/>
              <a:defRPr sz="2000" b="1"/>
            </a:lvl2pPr>
            <a:lvl3pPr marL="1371600" lvl="2" indent="-228600" algn="l" rtl="0">
              <a:lnSpc>
                <a:spcPct val="100000"/>
              </a:lnSpc>
              <a:spcBef>
                <a:spcPts val="1000"/>
              </a:spcBef>
              <a:spcAft>
                <a:spcPts val="0"/>
              </a:spcAft>
              <a:buSzPts val="1440"/>
              <a:buNone/>
              <a:defRPr sz="1800" b="1"/>
            </a:lvl3pPr>
            <a:lvl4pPr marL="1828800" lvl="3" indent="-228600" algn="l" rtl="0">
              <a:lnSpc>
                <a:spcPct val="100000"/>
              </a:lnSpc>
              <a:spcBef>
                <a:spcPts val="1000"/>
              </a:spcBef>
              <a:spcAft>
                <a:spcPts val="0"/>
              </a:spcAft>
              <a:buSzPts val="1280"/>
              <a:buNone/>
              <a:defRPr sz="1600" b="1"/>
            </a:lvl4pPr>
            <a:lvl5pPr marL="2286000" lvl="4" indent="-228600" algn="l" rtl="0">
              <a:lnSpc>
                <a:spcPct val="100000"/>
              </a:lnSpc>
              <a:spcBef>
                <a:spcPts val="1000"/>
              </a:spcBef>
              <a:spcAft>
                <a:spcPts val="0"/>
              </a:spcAft>
              <a:buSzPts val="1280"/>
              <a:buNone/>
              <a:defRPr sz="1600" b="1"/>
            </a:lvl5pPr>
            <a:lvl6pPr marL="2743200" lvl="5" indent="-228600" algn="l" rtl="0">
              <a:lnSpc>
                <a:spcPct val="100000"/>
              </a:lnSpc>
              <a:spcBef>
                <a:spcPts val="1000"/>
              </a:spcBef>
              <a:spcAft>
                <a:spcPts val="0"/>
              </a:spcAft>
              <a:buSzPts val="1280"/>
              <a:buNone/>
              <a:defRPr sz="1600" b="1"/>
            </a:lvl6pPr>
            <a:lvl7pPr marL="3200400" lvl="6" indent="-228600" algn="l" rtl="0">
              <a:lnSpc>
                <a:spcPct val="100000"/>
              </a:lnSpc>
              <a:spcBef>
                <a:spcPts val="1000"/>
              </a:spcBef>
              <a:spcAft>
                <a:spcPts val="0"/>
              </a:spcAft>
              <a:buSzPts val="1280"/>
              <a:buNone/>
              <a:defRPr sz="1600" b="1"/>
            </a:lvl7pPr>
            <a:lvl8pPr marL="3657600" lvl="7" indent="-228600" algn="l" rtl="0">
              <a:lnSpc>
                <a:spcPct val="100000"/>
              </a:lnSpc>
              <a:spcBef>
                <a:spcPts val="1000"/>
              </a:spcBef>
              <a:spcAft>
                <a:spcPts val="0"/>
              </a:spcAft>
              <a:buSzPts val="1280"/>
              <a:buNone/>
              <a:defRPr sz="1600" b="1"/>
            </a:lvl8pPr>
            <a:lvl9pPr marL="4114800" lvl="8" indent="-228600" algn="l" rtl="0">
              <a:lnSpc>
                <a:spcPct val="100000"/>
              </a:lnSpc>
              <a:spcBef>
                <a:spcPts val="1000"/>
              </a:spcBef>
              <a:spcAft>
                <a:spcPts val="0"/>
              </a:spcAft>
              <a:buSzPts val="1280"/>
              <a:buNone/>
              <a:defRPr sz="1600" b="1"/>
            </a:lvl9pPr>
          </a:lstStyle>
          <a:p>
            <a:endParaRPr/>
          </a:p>
        </p:txBody>
      </p:sp>
      <p:sp>
        <p:nvSpPr>
          <p:cNvPr id="673" name="Google Shape;673;g26843e51cab_0_3314"/>
          <p:cNvSpPr txBox="1">
            <a:spLocks noGrp="1"/>
          </p:cNvSpPr>
          <p:nvPr>
            <p:ph type="body" idx="2"/>
          </p:nvPr>
        </p:nvSpPr>
        <p:spPr>
          <a:xfrm>
            <a:off x="866440" y="3147164"/>
            <a:ext cx="2313300" cy="28884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960"/>
              <a:buNone/>
              <a:defRPr sz="1200"/>
            </a:lvl1pPr>
            <a:lvl2pPr marL="914400" lvl="1" indent="-228600" algn="l" rtl="0">
              <a:lnSpc>
                <a:spcPct val="100000"/>
              </a:lnSpc>
              <a:spcBef>
                <a:spcPts val="1000"/>
              </a:spcBef>
              <a:spcAft>
                <a:spcPts val="0"/>
              </a:spcAft>
              <a:buSzPts val="960"/>
              <a:buNone/>
              <a:defRPr sz="1200"/>
            </a:lvl2pPr>
            <a:lvl3pPr marL="1371600" lvl="2" indent="-228600" algn="l" rtl="0">
              <a:lnSpc>
                <a:spcPct val="100000"/>
              </a:lnSpc>
              <a:spcBef>
                <a:spcPts val="1000"/>
              </a:spcBef>
              <a:spcAft>
                <a:spcPts val="0"/>
              </a:spcAft>
              <a:buSzPts val="800"/>
              <a:buNone/>
              <a:defRPr sz="1000"/>
            </a:lvl3pPr>
            <a:lvl4pPr marL="1828800" lvl="3" indent="-228600" algn="l" rtl="0">
              <a:lnSpc>
                <a:spcPct val="100000"/>
              </a:lnSpc>
              <a:spcBef>
                <a:spcPts val="1000"/>
              </a:spcBef>
              <a:spcAft>
                <a:spcPts val="0"/>
              </a:spcAft>
              <a:buSzPts val="720"/>
              <a:buNone/>
              <a:defRPr sz="900"/>
            </a:lvl4pPr>
            <a:lvl5pPr marL="2286000" lvl="4" indent="-228600" algn="l" rtl="0">
              <a:lnSpc>
                <a:spcPct val="100000"/>
              </a:lnSpc>
              <a:spcBef>
                <a:spcPts val="1000"/>
              </a:spcBef>
              <a:spcAft>
                <a:spcPts val="0"/>
              </a:spcAft>
              <a:buSzPts val="720"/>
              <a:buNone/>
              <a:defRPr sz="900"/>
            </a:lvl5pPr>
            <a:lvl6pPr marL="2743200" lvl="5" indent="-228600" algn="l" rtl="0">
              <a:lnSpc>
                <a:spcPct val="100000"/>
              </a:lnSpc>
              <a:spcBef>
                <a:spcPts val="1000"/>
              </a:spcBef>
              <a:spcAft>
                <a:spcPts val="0"/>
              </a:spcAft>
              <a:buSzPts val="720"/>
              <a:buNone/>
              <a:defRPr sz="900"/>
            </a:lvl6pPr>
            <a:lvl7pPr marL="3200400" lvl="6" indent="-228600" algn="l" rtl="0">
              <a:lnSpc>
                <a:spcPct val="100000"/>
              </a:lnSpc>
              <a:spcBef>
                <a:spcPts val="1000"/>
              </a:spcBef>
              <a:spcAft>
                <a:spcPts val="0"/>
              </a:spcAft>
              <a:buSzPts val="720"/>
              <a:buNone/>
              <a:defRPr sz="900"/>
            </a:lvl7pPr>
            <a:lvl8pPr marL="3657600" lvl="7" indent="-228600" algn="l" rtl="0">
              <a:lnSpc>
                <a:spcPct val="100000"/>
              </a:lnSpc>
              <a:spcBef>
                <a:spcPts val="1000"/>
              </a:spcBef>
              <a:spcAft>
                <a:spcPts val="0"/>
              </a:spcAft>
              <a:buSzPts val="720"/>
              <a:buNone/>
              <a:defRPr sz="900"/>
            </a:lvl8pPr>
            <a:lvl9pPr marL="4114800" lvl="8" indent="-228600" algn="l" rtl="0">
              <a:lnSpc>
                <a:spcPct val="100000"/>
              </a:lnSpc>
              <a:spcBef>
                <a:spcPts val="1000"/>
              </a:spcBef>
              <a:spcAft>
                <a:spcPts val="0"/>
              </a:spcAft>
              <a:buSzPts val="720"/>
              <a:buNone/>
              <a:defRPr sz="900"/>
            </a:lvl9pPr>
          </a:lstStyle>
          <a:p>
            <a:endParaRPr/>
          </a:p>
        </p:txBody>
      </p:sp>
      <p:sp>
        <p:nvSpPr>
          <p:cNvPr id="674" name="Google Shape;674;g26843e51cab_0_3314"/>
          <p:cNvSpPr txBox="1">
            <a:spLocks noGrp="1"/>
          </p:cNvSpPr>
          <p:nvPr>
            <p:ph type="body" idx="3"/>
          </p:nvPr>
        </p:nvSpPr>
        <p:spPr>
          <a:xfrm>
            <a:off x="3405614" y="2489200"/>
            <a:ext cx="2319000" cy="6579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1000"/>
              </a:spcBef>
              <a:spcAft>
                <a:spcPts val="0"/>
              </a:spcAft>
              <a:buSzPts val="1600"/>
              <a:buNone/>
              <a:defRPr sz="2000" b="0">
                <a:solidFill>
                  <a:srgbClr val="EE52A4"/>
                </a:solidFill>
              </a:defRPr>
            </a:lvl1pPr>
            <a:lvl2pPr marL="914400" lvl="1" indent="-228600" algn="l" rtl="0">
              <a:lnSpc>
                <a:spcPct val="100000"/>
              </a:lnSpc>
              <a:spcBef>
                <a:spcPts val="1000"/>
              </a:spcBef>
              <a:spcAft>
                <a:spcPts val="0"/>
              </a:spcAft>
              <a:buSzPts val="1600"/>
              <a:buNone/>
              <a:defRPr sz="2000" b="1"/>
            </a:lvl2pPr>
            <a:lvl3pPr marL="1371600" lvl="2" indent="-228600" algn="l" rtl="0">
              <a:lnSpc>
                <a:spcPct val="100000"/>
              </a:lnSpc>
              <a:spcBef>
                <a:spcPts val="1000"/>
              </a:spcBef>
              <a:spcAft>
                <a:spcPts val="0"/>
              </a:spcAft>
              <a:buSzPts val="1440"/>
              <a:buNone/>
              <a:defRPr sz="1800" b="1"/>
            </a:lvl3pPr>
            <a:lvl4pPr marL="1828800" lvl="3" indent="-228600" algn="l" rtl="0">
              <a:lnSpc>
                <a:spcPct val="100000"/>
              </a:lnSpc>
              <a:spcBef>
                <a:spcPts val="1000"/>
              </a:spcBef>
              <a:spcAft>
                <a:spcPts val="0"/>
              </a:spcAft>
              <a:buSzPts val="1280"/>
              <a:buNone/>
              <a:defRPr sz="1600" b="1"/>
            </a:lvl4pPr>
            <a:lvl5pPr marL="2286000" lvl="4" indent="-228600" algn="l" rtl="0">
              <a:lnSpc>
                <a:spcPct val="100000"/>
              </a:lnSpc>
              <a:spcBef>
                <a:spcPts val="1000"/>
              </a:spcBef>
              <a:spcAft>
                <a:spcPts val="0"/>
              </a:spcAft>
              <a:buSzPts val="1280"/>
              <a:buNone/>
              <a:defRPr sz="1600" b="1"/>
            </a:lvl5pPr>
            <a:lvl6pPr marL="2743200" lvl="5" indent="-228600" algn="l" rtl="0">
              <a:lnSpc>
                <a:spcPct val="100000"/>
              </a:lnSpc>
              <a:spcBef>
                <a:spcPts val="1000"/>
              </a:spcBef>
              <a:spcAft>
                <a:spcPts val="0"/>
              </a:spcAft>
              <a:buSzPts val="1280"/>
              <a:buNone/>
              <a:defRPr sz="1600" b="1"/>
            </a:lvl6pPr>
            <a:lvl7pPr marL="3200400" lvl="6" indent="-228600" algn="l" rtl="0">
              <a:lnSpc>
                <a:spcPct val="100000"/>
              </a:lnSpc>
              <a:spcBef>
                <a:spcPts val="1000"/>
              </a:spcBef>
              <a:spcAft>
                <a:spcPts val="0"/>
              </a:spcAft>
              <a:buSzPts val="1280"/>
              <a:buNone/>
              <a:defRPr sz="1600" b="1"/>
            </a:lvl7pPr>
            <a:lvl8pPr marL="3657600" lvl="7" indent="-228600" algn="l" rtl="0">
              <a:lnSpc>
                <a:spcPct val="100000"/>
              </a:lnSpc>
              <a:spcBef>
                <a:spcPts val="1000"/>
              </a:spcBef>
              <a:spcAft>
                <a:spcPts val="0"/>
              </a:spcAft>
              <a:buSzPts val="1280"/>
              <a:buNone/>
              <a:defRPr sz="1600" b="1"/>
            </a:lvl8pPr>
            <a:lvl9pPr marL="4114800" lvl="8" indent="-228600" algn="l" rtl="0">
              <a:lnSpc>
                <a:spcPct val="100000"/>
              </a:lnSpc>
              <a:spcBef>
                <a:spcPts val="1000"/>
              </a:spcBef>
              <a:spcAft>
                <a:spcPts val="0"/>
              </a:spcAft>
              <a:buSzPts val="1280"/>
              <a:buNone/>
              <a:defRPr sz="1600" b="1"/>
            </a:lvl9pPr>
          </a:lstStyle>
          <a:p>
            <a:endParaRPr/>
          </a:p>
        </p:txBody>
      </p:sp>
      <p:sp>
        <p:nvSpPr>
          <p:cNvPr id="675" name="Google Shape;675;g26843e51cab_0_3314"/>
          <p:cNvSpPr txBox="1">
            <a:spLocks noGrp="1"/>
          </p:cNvSpPr>
          <p:nvPr>
            <p:ph type="body" idx="4"/>
          </p:nvPr>
        </p:nvSpPr>
        <p:spPr>
          <a:xfrm>
            <a:off x="3408471" y="3147164"/>
            <a:ext cx="2319000" cy="28884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960"/>
              <a:buNone/>
              <a:defRPr sz="1200"/>
            </a:lvl1pPr>
            <a:lvl2pPr marL="914400" lvl="1" indent="-228600" algn="l" rtl="0">
              <a:lnSpc>
                <a:spcPct val="100000"/>
              </a:lnSpc>
              <a:spcBef>
                <a:spcPts val="1000"/>
              </a:spcBef>
              <a:spcAft>
                <a:spcPts val="0"/>
              </a:spcAft>
              <a:buSzPts val="960"/>
              <a:buNone/>
              <a:defRPr sz="1200"/>
            </a:lvl2pPr>
            <a:lvl3pPr marL="1371600" lvl="2" indent="-228600" algn="l" rtl="0">
              <a:lnSpc>
                <a:spcPct val="100000"/>
              </a:lnSpc>
              <a:spcBef>
                <a:spcPts val="1000"/>
              </a:spcBef>
              <a:spcAft>
                <a:spcPts val="0"/>
              </a:spcAft>
              <a:buSzPts val="800"/>
              <a:buNone/>
              <a:defRPr sz="1000"/>
            </a:lvl3pPr>
            <a:lvl4pPr marL="1828800" lvl="3" indent="-228600" algn="l" rtl="0">
              <a:lnSpc>
                <a:spcPct val="100000"/>
              </a:lnSpc>
              <a:spcBef>
                <a:spcPts val="1000"/>
              </a:spcBef>
              <a:spcAft>
                <a:spcPts val="0"/>
              </a:spcAft>
              <a:buSzPts val="720"/>
              <a:buNone/>
              <a:defRPr sz="900"/>
            </a:lvl4pPr>
            <a:lvl5pPr marL="2286000" lvl="4" indent="-228600" algn="l" rtl="0">
              <a:lnSpc>
                <a:spcPct val="100000"/>
              </a:lnSpc>
              <a:spcBef>
                <a:spcPts val="1000"/>
              </a:spcBef>
              <a:spcAft>
                <a:spcPts val="0"/>
              </a:spcAft>
              <a:buSzPts val="720"/>
              <a:buNone/>
              <a:defRPr sz="900"/>
            </a:lvl5pPr>
            <a:lvl6pPr marL="2743200" lvl="5" indent="-228600" algn="l" rtl="0">
              <a:lnSpc>
                <a:spcPct val="100000"/>
              </a:lnSpc>
              <a:spcBef>
                <a:spcPts val="1000"/>
              </a:spcBef>
              <a:spcAft>
                <a:spcPts val="0"/>
              </a:spcAft>
              <a:buSzPts val="720"/>
              <a:buNone/>
              <a:defRPr sz="900"/>
            </a:lvl6pPr>
            <a:lvl7pPr marL="3200400" lvl="6" indent="-228600" algn="l" rtl="0">
              <a:lnSpc>
                <a:spcPct val="100000"/>
              </a:lnSpc>
              <a:spcBef>
                <a:spcPts val="1000"/>
              </a:spcBef>
              <a:spcAft>
                <a:spcPts val="0"/>
              </a:spcAft>
              <a:buSzPts val="720"/>
              <a:buNone/>
              <a:defRPr sz="900"/>
            </a:lvl7pPr>
            <a:lvl8pPr marL="3657600" lvl="7" indent="-228600" algn="l" rtl="0">
              <a:lnSpc>
                <a:spcPct val="100000"/>
              </a:lnSpc>
              <a:spcBef>
                <a:spcPts val="1000"/>
              </a:spcBef>
              <a:spcAft>
                <a:spcPts val="0"/>
              </a:spcAft>
              <a:buSzPts val="720"/>
              <a:buNone/>
              <a:defRPr sz="900"/>
            </a:lvl8pPr>
            <a:lvl9pPr marL="4114800" lvl="8" indent="-228600" algn="l" rtl="0">
              <a:lnSpc>
                <a:spcPct val="100000"/>
              </a:lnSpc>
              <a:spcBef>
                <a:spcPts val="1000"/>
              </a:spcBef>
              <a:spcAft>
                <a:spcPts val="0"/>
              </a:spcAft>
              <a:buSzPts val="720"/>
              <a:buNone/>
              <a:defRPr sz="900"/>
            </a:lvl9pPr>
          </a:lstStyle>
          <a:p>
            <a:endParaRPr/>
          </a:p>
        </p:txBody>
      </p:sp>
      <p:sp>
        <p:nvSpPr>
          <p:cNvPr id="676" name="Google Shape;676;g26843e51cab_0_3314"/>
          <p:cNvSpPr txBox="1">
            <a:spLocks noGrp="1"/>
          </p:cNvSpPr>
          <p:nvPr>
            <p:ph type="body" idx="5"/>
          </p:nvPr>
        </p:nvSpPr>
        <p:spPr>
          <a:xfrm>
            <a:off x="5958642" y="2489200"/>
            <a:ext cx="2319000" cy="6579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1000"/>
              </a:spcBef>
              <a:spcAft>
                <a:spcPts val="0"/>
              </a:spcAft>
              <a:buSzPts val="1600"/>
              <a:buNone/>
              <a:defRPr sz="2000" b="0">
                <a:solidFill>
                  <a:srgbClr val="EE52A4"/>
                </a:solidFill>
              </a:defRPr>
            </a:lvl1pPr>
            <a:lvl2pPr marL="914400" lvl="1" indent="-228600" algn="l" rtl="0">
              <a:lnSpc>
                <a:spcPct val="100000"/>
              </a:lnSpc>
              <a:spcBef>
                <a:spcPts val="1000"/>
              </a:spcBef>
              <a:spcAft>
                <a:spcPts val="0"/>
              </a:spcAft>
              <a:buSzPts val="1600"/>
              <a:buNone/>
              <a:defRPr sz="2000" b="1"/>
            </a:lvl2pPr>
            <a:lvl3pPr marL="1371600" lvl="2" indent="-228600" algn="l" rtl="0">
              <a:lnSpc>
                <a:spcPct val="100000"/>
              </a:lnSpc>
              <a:spcBef>
                <a:spcPts val="1000"/>
              </a:spcBef>
              <a:spcAft>
                <a:spcPts val="0"/>
              </a:spcAft>
              <a:buSzPts val="1440"/>
              <a:buNone/>
              <a:defRPr sz="1800" b="1"/>
            </a:lvl3pPr>
            <a:lvl4pPr marL="1828800" lvl="3" indent="-228600" algn="l" rtl="0">
              <a:lnSpc>
                <a:spcPct val="100000"/>
              </a:lnSpc>
              <a:spcBef>
                <a:spcPts val="1000"/>
              </a:spcBef>
              <a:spcAft>
                <a:spcPts val="0"/>
              </a:spcAft>
              <a:buSzPts val="1280"/>
              <a:buNone/>
              <a:defRPr sz="1600" b="1"/>
            </a:lvl4pPr>
            <a:lvl5pPr marL="2286000" lvl="4" indent="-228600" algn="l" rtl="0">
              <a:lnSpc>
                <a:spcPct val="100000"/>
              </a:lnSpc>
              <a:spcBef>
                <a:spcPts val="1000"/>
              </a:spcBef>
              <a:spcAft>
                <a:spcPts val="0"/>
              </a:spcAft>
              <a:buSzPts val="1280"/>
              <a:buNone/>
              <a:defRPr sz="1600" b="1"/>
            </a:lvl5pPr>
            <a:lvl6pPr marL="2743200" lvl="5" indent="-228600" algn="l" rtl="0">
              <a:lnSpc>
                <a:spcPct val="100000"/>
              </a:lnSpc>
              <a:spcBef>
                <a:spcPts val="1000"/>
              </a:spcBef>
              <a:spcAft>
                <a:spcPts val="0"/>
              </a:spcAft>
              <a:buSzPts val="1280"/>
              <a:buNone/>
              <a:defRPr sz="1600" b="1"/>
            </a:lvl6pPr>
            <a:lvl7pPr marL="3200400" lvl="6" indent="-228600" algn="l" rtl="0">
              <a:lnSpc>
                <a:spcPct val="100000"/>
              </a:lnSpc>
              <a:spcBef>
                <a:spcPts val="1000"/>
              </a:spcBef>
              <a:spcAft>
                <a:spcPts val="0"/>
              </a:spcAft>
              <a:buSzPts val="1280"/>
              <a:buNone/>
              <a:defRPr sz="1600" b="1"/>
            </a:lvl7pPr>
            <a:lvl8pPr marL="3657600" lvl="7" indent="-228600" algn="l" rtl="0">
              <a:lnSpc>
                <a:spcPct val="100000"/>
              </a:lnSpc>
              <a:spcBef>
                <a:spcPts val="1000"/>
              </a:spcBef>
              <a:spcAft>
                <a:spcPts val="0"/>
              </a:spcAft>
              <a:buSzPts val="1280"/>
              <a:buNone/>
              <a:defRPr sz="1600" b="1"/>
            </a:lvl8pPr>
            <a:lvl9pPr marL="4114800" lvl="8" indent="-228600" algn="l" rtl="0">
              <a:lnSpc>
                <a:spcPct val="100000"/>
              </a:lnSpc>
              <a:spcBef>
                <a:spcPts val="1000"/>
              </a:spcBef>
              <a:spcAft>
                <a:spcPts val="0"/>
              </a:spcAft>
              <a:buSzPts val="1280"/>
              <a:buNone/>
              <a:defRPr sz="1600" b="1"/>
            </a:lvl9pPr>
          </a:lstStyle>
          <a:p>
            <a:endParaRPr/>
          </a:p>
        </p:txBody>
      </p:sp>
      <p:sp>
        <p:nvSpPr>
          <p:cNvPr id="677" name="Google Shape;677;g26843e51cab_0_3314"/>
          <p:cNvSpPr txBox="1">
            <a:spLocks noGrp="1"/>
          </p:cNvSpPr>
          <p:nvPr>
            <p:ph type="body" idx="6"/>
          </p:nvPr>
        </p:nvSpPr>
        <p:spPr>
          <a:xfrm>
            <a:off x="5960935" y="3147164"/>
            <a:ext cx="2316600" cy="28884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960"/>
              <a:buNone/>
              <a:defRPr sz="1200"/>
            </a:lvl1pPr>
            <a:lvl2pPr marL="914400" lvl="1" indent="-228600" algn="l" rtl="0">
              <a:lnSpc>
                <a:spcPct val="100000"/>
              </a:lnSpc>
              <a:spcBef>
                <a:spcPts val="1000"/>
              </a:spcBef>
              <a:spcAft>
                <a:spcPts val="0"/>
              </a:spcAft>
              <a:buSzPts val="960"/>
              <a:buNone/>
              <a:defRPr sz="1200"/>
            </a:lvl2pPr>
            <a:lvl3pPr marL="1371600" lvl="2" indent="-228600" algn="l" rtl="0">
              <a:lnSpc>
                <a:spcPct val="100000"/>
              </a:lnSpc>
              <a:spcBef>
                <a:spcPts val="1000"/>
              </a:spcBef>
              <a:spcAft>
                <a:spcPts val="0"/>
              </a:spcAft>
              <a:buSzPts val="800"/>
              <a:buNone/>
              <a:defRPr sz="1000"/>
            </a:lvl3pPr>
            <a:lvl4pPr marL="1828800" lvl="3" indent="-228600" algn="l" rtl="0">
              <a:lnSpc>
                <a:spcPct val="100000"/>
              </a:lnSpc>
              <a:spcBef>
                <a:spcPts val="1000"/>
              </a:spcBef>
              <a:spcAft>
                <a:spcPts val="0"/>
              </a:spcAft>
              <a:buSzPts val="720"/>
              <a:buNone/>
              <a:defRPr sz="900"/>
            </a:lvl4pPr>
            <a:lvl5pPr marL="2286000" lvl="4" indent="-228600" algn="l" rtl="0">
              <a:lnSpc>
                <a:spcPct val="100000"/>
              </a:lnSpc>
              <a:spcBef>
                <a:spcPts val="1000"/>
              </a:spcBef>
              <a:spcAft>
                <a:spcPts val="0"/>
              </a:spcAft>
              <a:buSzPts val="720"/>
              <a:buNone/>
              <a:defRPr sz="900"/>
            </a:lvl5pPr>
            <a:lvl6pPr marL="2743200" lvl="5" indent="-228600" algn="l" rtl="0">
              <a:lnSpc>
                <a:spcPct val="100000"/>
              </a:lnSpc>
              <a:spcBef>
                <a:spcPts val="1000"/>
              </a:spcBef>
              <a:spcAft>
                <a:spcPts val="0"/>
              </a:spcAft>
              <a:buSzPts val="720"/>
              <a:buNone/>
              <a:defRPr sz="900"/>
            </a:lvl6pPr>
            <a:lvl7pPr marL="3200400" lvl="6" indent="-228600" algn="l" rtl="0">
              <a:lnSpc>
                <a:spcPct val="100000"/>
              </a:lnSpc>
              <a:spcBef>
                <a:spcPts val="1000"/>
              </a:spcBef>
              <a:spcAft>
                <a:spcPts val="0"/>
              </a:spcAft>
              <a:buSzPts val="720"/>
              <a:buNone/>
              <a:defRPr sz="900"/>
            </a:lvl7pPr>
            <a:lvl8pPr marL="3657600" lvl="7" indent="-228600" algn="l" rtl="0">
              <a:lnSpc>
                <a:spcPct val="100000"/>
              </a:lnSpc>
              <a:spcBef>
                <a:spcPts val="1000"/>
              </a:spcBef>
              <a:spcAft>
                <a:spcPts val="0"/>
              </a:spcAft>
              <a:buSzPts val="720"/>
              <a:buNone/>
              <a:defRPr sz="900"/>
            </a:lvl8pPr>
            <a:lvl9pPr marL="4114800" lvl="8" indent="-228600" algn="l" rtl="0">
              <a:lnSpc>
                <a:spcPct val="100000"/>
              </a:lnSpc>
              <a:spcBef>
                <a:spcPts val="1000"/>
              </a:spcBef>
              <a:spcAft>
                <a:spcPts val="0"/>
              </a:spcAft>
              <a:buSzPts val="720"/>
              <a:buNone/>
              <a:defRPr sz="900"/>
            </a:lvl9pPr>
          </a:lstStyle>
          <a:p>
            <a:endParaRPr/>
          </a:p>
        </p:txBody>
      </p:sp>
      <p:cxnSp>
        <p:nvCxnSpPr>
          <p:cNvPr id="678" name="Google Shape;678;g26843e51cab_0_3314"/>
          <p:cNvCxnSpPr/>
          <p:nvPr/>
        </p:nvCxnSpPr>
        <p:spPr>
          <a:xfrm>
            <a:off x="3294530" y="2489201"/>
            <a:ext cx="0" cy="35463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679" name="Google Shape;679;g26843e51cab_0_3314"/>
          <p:cNvCxnSpPr/>
          <p:nvPr/>
        </p:nvCxnSpPr>
        <p:spPr>
          <a:xfrm>
            <a:off x="5849521" y="2489201"/>
            <a:ext cx="0" cy="35463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680" name="Google Shape;680;g26843e51cab_0_3314"/>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1" name="Google Shape;681;g26843e51cab_0_3314"/>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2" name="Google Shape;682;g26843e51cab_0_3314"/>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683"/>
        <p:cNvGrpSpPr/>
        <p:nvPr/>
      </p:nvGrpSpPr>
      <p:grpSpPr>
        <a:xfrm>
          <a:off x="0" y="0"/>
          <a:ext cx="0" cy="0"/>
          <a:chOff x="0" y="0"/>
          <a:chExt cx="0" cy="0"/>
        </a:xfrm>
      </p:grpSpPr>
      <p:sp>
        <p:nvSpPr>
          <p:cNvPr id="684" name="Google Shape;684;g26843e51cab_0_3327"/>
          <p:cNvSpPr txBox="1">
            <a:spLocks noGrp="1"/>
          </p:cNvSpPr>
          <p:nvPr>
            <p:ph type="title"/>
          </p:nvPr>
        </p:nvSpPr>
        <p:spPr>
          <a:xfrm>
            <a:off x="866440" y="927100"/>
            <a:ext cx="6345300" cy="709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3200"/>
              <a:buFont typeface="Century Gothic"/>
              <a:buNone/>
              <a:defRPr sz="3200"/>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85" name="Google Shape;685;g26843e51cab_0_3327"/>
          <p:cNvSpPr txBox="1">
            <a:spLocks noGrp="1"/>
          </p:cNvSpPr>
          <p:nvPr>
            <p:ph type="body" idx="1"/>
          </p:nvPr>
        </p:nvSpPr>
        <p:spPr>
          <a:xfrm>
            <a:off x="866440" y="4179596"/>
            <a:ext cx="2313300" cy="6579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1000"/>
              </a:spcBef>
              <a:spcAft>
                <a:spcPts val="0"/>
              </a:spcAft>
              <a:buSzPts val="1600"/>
              <a:buNone/>
              <a:defRPr sz="2000" b="0">
                <a:solidFill>
                  <a:srgbClr val="EE52A4"/>
                </a:solidFill>
              </a:defRPr>
            </a:lvl1pPr>
            <a:lvl2pPr marL="914400" lvl="1" indent="-228600" algn="l" rtl="0">
              <a:lnSpc>
                <a:spcPct val="100000"/>
              </a:lnSpc>
              <a:spcBef>
                <a:spcPts val="1000"/>
              </a:spcBef>
              <a:spcAft>
                <a:spcPts val="0"/>
              </a:spcAft>
              <a:buSzPts val="1600"/>
              <a:buNone/>
              <a:defRPr sz="2000" b="1"/>
            </a:lvl2pPr>
            <a:lvl3pPr marL="1371600" lvl="2" indent="-228600" algn="l" rtl="0">
              <a:lnSpc>
                <a:spcPct val="100000"/>
              </a:lnSpc>
              <a:spcBef>
                <a:spcPts val="1000"/>
              </a:spcBef>
              <a:spcAft>
                <a:spcPts val="0"/>
              </a:spcAft>
              <a:buSzPts val="1440"/>
              <a:buNone/>
              <a:defRPr sz="1800" b="1"/>
            </a:lvl3pPr>
            <a:lvl4pPr marL="1828800" lvl="3" indent="-228600" algn="l" rtl="0">
              <a:lnSpc>
                <a:spcPct val="100000"/>
              </a:lnSpc>
              <a:spcBef>
                <a:spcPts val="1000"/>
              </a:spcBef>
              <a:spcAft>
                <a:spcPts val="0"/>
              </a:spcAft>
              <a:buSzPts val="1280"/>
              <a:buNone/>
              <a:defRPr sz="1600" b="1"/>
            </a:lvl4pPr>
            <a:lvl5pPr marL="2286000" lvl="4" indent="-228600" algn="l" rtl="0">
              <a:lnSpc>
                <a:spcPct val="100000"/>
              </a:lnSpc>
              <a:spcBef>
                <a:spcPts val="1000"/>
              </a:spcBef>
              <a:spcAft>
                <a:spcPts val="0"/>
              </a:spcAft>
              <a:buSzPts val="1280"/>
              <a:buNone/>
              <a:defRPr sz="1600" b="1"/>
            </a:lvl5pPr>
            <a:lvl6pPr marL="2743200" lvl="5" indent="-228600" algn="l" rtl="0">
              <a:lnSpc>
                <a:spcPct val="100000"/>
              </a:lnSpc>
              <a:spcBef>
                <a:spcPts val="1000"/>
              </a:spcBef>
              <a:spcAft>
                <a:spcPts val="0"/>
              </a:spcAft>
              <a:buSzPts val="1280"/>
              <a:buNone/>
              <a:defRPr sz="1600" b="1"/>
            </a:lvl6pPr>
            <a:lvl7pPr marL="3200400" lvl="6" indent="-228600" algn="l" rtl="0">
              <a:lnSpc>
                <a:spcPct val="100000"/>
              </a:lnSpc>
              <a:spcBef>
                <a:spcPts val="1000"/>
              </a:spcBef>
              <a:spcAft>
                <a:spcPts val="0"/>
              </a:spcAft>
              <a:buSzPts val="1280"/>
              <a:buNone/>
              <a:defRPr sz="1600" b="1"/>
            </a:lvl7pPr>
            <a:lvl8pPr marL="3657600" lvl="7" indent="-228600" algn="l" rtl="0">
              <a:lnSpc>
                <a:spcPct val="100000"/>
              </a:lnSpc>
              <a:spcBef>
                <a:spcPts val="1000"/>
              </a:spcBef>
              <a:spcAft>
                <a:spcPts val="0"/>
              </a:spcAft>
              <a:buSzPts val="1280"/>
              <a:buNone/>
              <a:defRPr sz="1600" b="1"/>
            </a:lvl8pPr>
            <a:lvl9pPr marL="4114800" lvl="8" indent="-228600" algn="l" rtl="0">
              <a:lnSpc>
                <a:spcPct val="100000"/>
              </a:lnSpc>
              <a:spcBef>
                <a:spcPts val="1000"/>
              </a:spcBef>
              <a:spcAft>
                <a:spcPts val="0"/>
              </a:spcAft>
              <a:buSzPts val="1280"/>
              <a:buNone/>
              <a:defRPr sz="1600" b="1"/>
            </a:lvl9pPr>
          </a:lstStyle>
          <a:p>
            <a:endParaRPr/>
          </a:p>
        </p:txBody>
      </p:sp>
      <p:sp>
        <p:nvSpPr>
          <p:cNvPr id="686" name="Google Shape;686;g26843e51cab_0_3327"/>
          <p:cNvSpPr>
            <a:spLocks noGrp="1"/>
          </p:cNvSpPr>
          <p:nvPr>
            <p:ph type="pic" idx="2"/>
          </p:nvPr>
        </p:nvSpPr>
        <p:spPr>
          <a:xfrm>
            <a:off x="1019055" y="2489200"/>
            <a:ext cx="2015100" cy="1447200"/>
          </a:xfrm>
          <a:prstGeom prst="roundRect">
            <a:avLst>
              <a:gd name="adj" fmla="val 1858"/>
            </a:avLst>
          </a:prstGeom>
          <a:noFill/>
          <a:ln>
            <a:noFill/>
          </a:ln>
          <a:effectLst>
            <a:outerShdw blurRad="50800" dist="50800" dir="5400000" algn="tl" rotWithShape="0">
              <a:srgbClr val="000000">
                <a:alpha val="42350"/>
              </a:srgbClr>
            </a:outerShdw>
          </a:effectLst>
        </p:spPr>
      </p:sp>
      <p:sp>
        <p:nvSpPr>
          <p:cNvPr id="687" name="Google Shape;687;g26843e51cab_0_3327"/>
          <p:cNvSpPr txBox="1">
            <a:spLocks noGrp="1"/>
          </p:cNvSpPr>
          <p:nvPr>
            <p:ph type="body" idx="3"/>
          </p:nvPr>
        </p:nvSpPr>
        <p:spPr>
          <a:xfrm>
            <a:off x="866439" y="4837558"/>
            <a:ext cx="2313300" cy="11874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960"/>
              <a:buNone/>
              <a:defRPr sz="1200"/>
            </a:lvl1pPr>
            <a:lvl2pPr marL="914400" lvl="1" indent="-228600" algn="l" rtl="0">
              <a:lnSpc>
                <a:spcPct val="100000"/>
              </a:lnSpc>
              <a:spcBef>
                <a:spcPts val="1000"/>
              </a:spcBef>
              <a:spcAft>
                <a:spcPts val="0"/>
              </a:spcAft>
              <a:buSzPts val="960"/>
              <a:buNone/>
              <a:defRPr sz="1200"/>
            </a:lvl2pPr>
            <a:lvl3pPr marL="1371600" lvl="2" indent="-228600" algn="l" rtl="0">
              <a:lnSpc>
                <a:spcPct val="100000"/>
              </a:lnSpc>
              <a:spcBef>
                <a:spcPts val="1000"/>
              </a:spcBef>
              <a:spcAft>
                <a:spcPts val="0"/>
              </a:spcAft>
              <a:buSzPts val="800"/>
              <a:buNone/>
              <a:defRPr sz="1000"/>
            </a:lvl3pPr>
            <a:lvl4pPr marL="1828800" lvl="3" indent="-228600" algn="l" rtl="0">
              <a:lnSpc>
                <a:spcPct val="100000"/>
              </a:lnSpc>
              <a:spcBef>
                <a:spcPts val="1000"/>
              </a:spcBef>
              <a:spcAft>
                <a:spcPts val="0"/>
              </a:spcAft>
              <a:buSzPts val="720"/>
              <a:buNone/>
              <a:defRPr sz="900"/>
            </a:lvl4pPr>
            <a:lvl5pPr marL="2286000" lvl="4" indent="-228600" algn="l" rtl="0">
              <a:lnSpc>
                <a:spcPct val="100000"/>
              </a:lnSpc>
              <a:spcBef>
                <a:spcPts val="1000"/>
              </a:spcBef>
              <a:spcAft>
                <a:spcPts val="0"/>
              </a:spcAft>
              <a:buSzPts val="720"/>
              <a:buNone/>
              <a:defRPr sz="900"/>
            </a:lvl5pPr>
            <a:lvl6pPr marL="2743200" lvl="5" indent="-228600" algn="l" rtl="0">
              <a:lnSpc>
                <a:spcPct val="100000"/>
              </a:lnSpc>
              <a:spcBef>
                <a:spcPts val="1000"/>
              </a:spcBef>
              <a:spcAft>
                <a:spcPts val="0"/>
              </a:spcAft>
              <a:buSzPts val="720"/>
              <a:buNone/>
              <a:defRPr sz="900"/>
            </a:lvl6pPr>
            <a:lvl7pPr marL="3200400" lvl="6" indent="-228600" algn="l" rtl="0">
              <a:lnSpc>
                <a:spcPct val="100000"/>
              </a:lnSpc>
              <a:spcBef>
                <a:spcPts val="1000"/>
              </a:spcBef>
              <a:spcAft>
                <a:spcPts val="0"/>
              </a:spcAft>
              <a:buSzPts val="720"/>
              <a:buNone/>
              <a:defRPr sz="900"/>
            </a:lvl7pPr>
            <a:lvl8pPr marL="3657600" lvl="7" indent="-228600" algn="l" rtl="0">
              <a:lnSpc>
                <a:spcPct val="100000"/>
              </a:lnSpc>
              <a:spcBef>
                <a:spcPts val="1000"/>
              </a:spcBef>
              <a:spcAft>
                <a:spcPts val="0"/>
              </a:spcAft>
              <a:buSzPts val="720"/>
              <a:buNone/>
              <a:defRPr sz="900"/>
            </a:lvl8pPr>
            <a:lvl9pPr marL="4114800" lvl="8" indent="-228600" algn="l" rtl="0">
              <a:lnSpc>
                <a:spcPct val="100000"/>
              </a:lnSpc>
              <a:spcBef>
                <a:spcPts val="1000"/>
              </a:spcBef>
              <a:spcAft>
                <a:spcPts val="0"/>
              </a:spcAft>
              <a:buSzPts val="720"/>
              <a:buNone/>
              <a:defRPr sz="900"/>
            </a:lvl9pPr>
          </a:lstStyle>
          <a:p>
            <a:endParaRPr/>
          </a:p>
        </p:txBody>
      </p:sp>
      <p:sp>
        <p:nvSpPr>
          <p:cNvPr id="688" name="Google Shape;688;g26843e51cab_0_3327"/>
          <p:cNvSpPr txBox="1">
            <a:spLocks noGrp="1"/>
          </p:cNvSpPr>
          <p:nvPr>
            <p:ph type="body" idx="4"/>
          </p:nvPr>
        </p:nvSpPr>
        <p:spPr>
          <a:xfrm>
            <a:off x="3411125" y="4179595"/>
            <a:ext cx="2319000" cy="6579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1000"/>
              </a:spcBef>
              <a:spcAft>
                <a:spcPts val="0"/>
              </a:spcAft>
              <a:buSzPts val="1600"/>
              <a:buNone/>
              <a:defRPr sz="2000" b="0">
                <a:solidFill>
                  <a:srgbClr val="EE52A4"/>
                </a:solidFill>
              </a:defRPr>
            </a:lvl1pPr>
            <a:lvl2pPr marL="914400" lvl="1" indent="-228600" algn="l" rtl="0">
              <a:lnSpc>
                <a:spcPct val="100000"/>
              </a:lnSpc>
              <a:spcBef>
                <a:spcPts val="1000"/>
              </a:spcBef>
              <a:spcAft>
                <a:spcPts val="0"/>
              </a:spcAft>
              <a:buSzPts val="1600"/>
              <a:buNone/>
              <a:defRPr sz="2000" b="1"/>
            </a:lvl2pPr>
            <a:lvl3pPr marL="1371600" lvl="2" indent="-228600" algn="l" rtl="0">
              <a:lnSpc>
                <a:spcPct val="100000"/>
              </a:lnSpc>
              <a:spcBef>
                <a:spcPts val="1000"/>
              </a:spcBef>
              <a:spcAft>
                <a:spcPts val="0"/>
              </a:spcAft>
              <a:buSzPts val="1440"/>
              <a:buNone/>
              <a:defRPr sz="1800" b="1"/>
            </a:lvl3pPr>
            <a:lvl4pPr marL="1828800" lvl="3" indent="-228600" algn="l" rtl="0">
              <a:lnSpc>
                <a:spcPct val="100000"/>
              </a:lnSpc>
              <a:spcBef>
                <a:spcPts val="1000"/>
              </a:spcBef>
              <a:spcAft>
                <a:spcPts val="0"/>
              </a:spcAft>
              <a:buSzPts val="1280"/>
              <a:buNone/>
              <a:defRPr sz="1600" b="1"/>
            </a:lvl4pPr>
            <a:lvl5pPr marL="2286000" lvl="4" indent="-228600" algn="l" rtl="0">
              <a:lnSpc>
                <a:spcPct val="100000"/>
              </a:lnSpc>
              <a:spcBef>
                <a:spcPts val="1000"/>
              </a:spcBef>
              <a:spcAft>
                <a:spcPts val="0"/>
              </a:spcAft>
              <a:buSzPts val="1280"/>
              <a:buNone/>
              <a:defRPr sz="1600" b="1"/>
            </a:lvl5pPr>
            <a:lvl6pPr marL="2743200" lvl="5" indent="-228600" algn="l" rtl="0">
              <a:lnSpc>
                <a:spcPct val="100000"/>
              </a:lnSpc>
              <a:spcBef>
                <a:spcPts val="1000"/>
              </a:spcBef>
              <a:spcAft>
                <a:spcPts val="0"/>
              </a:spcAft>
              <a:buSzPts val="1280"/>
              <a:buNone/>
              <a:defRPr sz="1600" b="1"/>
            </a:lvl6pPr>
            <a:lvl7pPr marL="3200400" lvl="6" indent="-228600" algn="l" rtl="0">
              <a:lnSpc>
                <a:spcPct val="100000"/>
              </a:lnSpc>
              <a:spcBef>
                <a:spcPts val="1000"/>
              </a:spcBef>
              <a:spcAft>
                <a:spcPts val="0"/>
              </a:spcAft>
              <a:buSzPts val="1280"/>
              <a:buNone/>
              <a:defRPr sz="1600" b="1"/>
            </a:lvl7pPr>
            <a:lvl8pPr marL="3657600" lvl="7" indent="-228600" algn="l" rtl="0">
              <a:lnSpc>
                <a:spcPct val="100000"/>
              </a:lnSpc>
              <a:spcBef>
                <a:spcPts val="1000"/>
              </a:spcBef>
              <a:spcAft>
                <a:spcPts val="0"/>
              </a:spcAft>
              <a:buSzPts val="1280"/>
              <a:buNone/>
              <a:defRPr sz="1600" b="1"/>
            </a:lvl8pPr>
            <a:lvl9pPr marL="4114800" lvl="8" indent="-228600" algn="l" rtl="0">
              <a:lnSpc>
                <a:spcPct val="100000"/>
              </a:lnSpc>
              <a:spcBef>
                <a:spcPts val="1000"/>
              </a:spcBef>
              <a:spcAft>
                <a:spcPts val="0"/>
              </a:spcAft>
              <a:buSzPts val="1280"/>
              <a:buNone/>
              <a:defRPr sz="1600" b="1"/>
            </a:lvl9pPr>
          </a:lstStyle>
          <a:p>
            <a:endParaRPr/>
          </a:p>
        </p:txBody>
      </p:sp>
      <p:sp>
        <p:nvSpPr>
          <p:cNvPr id="689" name="Google Shape;689;g26843e51cab_0_3327"/>
          <p:cNvSpPr>
            <a:spLocks noGrp="1"/>
          </p:cNvSpPr>
          <p:nvPr>
            <p:ph type="pic" idx="5"/>
          </p:nvPr>
        </p:nvSpPr>
        <p:spPr>
          <a:xfrm>
            <a:off x="3553189" y="2489200"/>
            <a:ext cx="2015100" cy="1447200"/>
          </a:xfrm>
          <a:prstGeom prst="roundRect">
            <a:avLst>
              <a:gd name="adj" fmla="val 1858"/>
            </a:avLst>
          </a:prstGeom>
          <a:noFill/>
          <a:ln>
            <a:noFill/>
          </a:ln>
          <a:effectLst>
            <a:outerShdw blurRad="50800" dist="50800" dir="5400000" algn="tl" rotWithShape="0">
              <a:srgbClr val="000000">
                <a:alpha val="42350"/>
              </a:srgbClr>
            </a:outerShdw>
          </a:effectLst>
        </p:spPr>
      </p:sp>
      <p:sp>
        <p:nvSpPr>
          <p:cNvPr id="690" name="Google Shape;690;g26843e51cab_0_3327"/>
          <p:cNvSpPr txBox="1">
            <a:spLocks noGrp="1"/>
          </p:cNvSpPr>
          <p:nvPr>
            <p:ph type="body" idx="6"/>
          </p:nvPr>
        </p:nvSpPr>
        <p:spPr>
          <a:xfrm>
            <a:off x="3411125" y="4848208"/>
            <a:ext cx="2319000" cy="11874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960"/>
              <a:buNone/>
              <a:defRPr sz="1200"/>
            </a:lvl1pPr>
            <a:lvl2pPr marL="914400" lvl="1" indent="-228600" algn="l" rtl="0">
              <a:lnSpc>
                <a:spcPct val="100000"/>
              </a:lnSpc>
              <a:spcBef>
                <a:spcPts val="1000"/>
              </a:spcBef>
              <a:spcAft>
                <a:spcPts val="0"/>
              </a:spcAft>
              <a:buSzPts val="960"/>
              <a:buNone/>
              <a:defRPr sz="1200"/>
            </a:lvl2pPr>
            <a:lvl3pPr marL="1371600" lvl="2" indent="-228600" algn="l" rtl="0">
              <a:lnSpc>
                <a:spcPct val="100000"/>
              </a:lnSpc>
              <a:spcBef>
                <a:spcPts val="1000"/>
              </a:spcBef>
              <a:spcAft>
                <a:spcPts val="0"/>
              </a:spcAft>
              <a:buSzPts val="800"/>
              <a:buNone/>
              <a:defRPr sz="1000"/>
            </a:lvl3pPr>
            <a:lvl4pPr marL="1828800" lvl="3" indent="-228600" algn="l" rtl="0">
              <a:lnSpc>
                <a:spcPct val="100000"/>
              </a:lnSpc>
              <a:spcBef>
                <a:spcPts val="1000"/>
              </a:spcBef>
              <a:spcAft>
                <a:spcPts val="0"/>
              </a:spcAft>
              <a:buSzPts val="720"/>
              <a:buNone/>
              <a:defRPr sz="900"/>
            </a:lvl4pPr>
            <a:lvl5pPr marL="2286000" lvl="4" indent="-228600" algn="l" rtl="0">
              <a:lnSpc>
                <a:spcPct val="100000"/>
              </a:lnSpc>
              <a:spcBef>
                <a:spcPts val="1000"/>
              </a:spcBef>
              <a:spcAft>
                <a:spcPts val="0"/>
              </a:spcAft>
              <a:buSzPts val="720"/>
              <a:buNone/>
              <a:defRPr sz="900"/>
            </a:lvl5pPr>
            <a:lvl6pPr marL="2743200" lvl="5" indent="-228600" algn="l" rtl="0">
              <a:lnSpc>
                <a:spcPct val="100000"/>
              </a:lnSpc>
              <a:spcBef>
                <a:spcPts val="1000"/>
              </a:spcBef>
              <a:spcAft>
                <a:spcPts val="0"/>
              </a:spcAft>
              <a:buSzPts val="720"/>
              <a:buNone/>
              <a:defRPr sz="900"/>
            </a:lvl6pPr>
            <a:lvl7pPr marL="3200400" lvl="6" indent="-228600" algn="l" rtl="0">
              <a:lnSpc>
                <a:spcPct val="100000"/>
              </a:lnSpc>
              <a:spcBef>
                <a:spcPts val="1000"/>
              </a:spcBef>
              <a:spcAft>
                <a:spcPts val="0"/>
              </a:spcAft>
              <a:buSzPts val="720"/>
              <a:buNone/>
              <a:defRPr sz="900"/>
            </a:lvl7pPr>
            <a:lvl8pPr marL="3657600" lvl="7" indent="-228600" algn="l" rtl="0">
              <a:lnSpc>
                <a:spcPct val="100000"/>
              </a:lnSpc>
              <a:spcBef>
                <a:spcPts val="1000"/>
              </a:spcBef>
              <a:spcAft>
                <a:spcPts val="0"/>
              </a:spcAft>
              <a:buSzPts val="720"/>
              <a:buNone/>
              <a:defRPr sz="900"/>
            </a:lvl8pPr>
            <a:lvl9pPr marL="4114800" lvl="8" indent="-228600" algn="l" rtl="0">
              <a:lnSpc>
                <a:spcPct val="100000"/>
              </a:lnSpc>
              <a:spcBef>
                <a:spcPts val="1000"/>
              </a:spcBef>
              <a:spcAft>
                <a:spcPts val="0"/>
              </a:spcAft>
              <a:buSzPts val="720"/>
              <a:buNone/>
              <a:defRPr sz="900"/>
            </a:lvl9pPr>
          </a:lstStyle>
          <a:p>
            <a:endParaRPr/>
          </a:p>
        </p:txBody>
      </p:sp>
      <p:sp>
        <p:nvSpPr>
          <p:cNvPr id="691" name="Google Shape;691;g26843e51cab_0_3327"/>
          <p:cNvSpPr txBox="1">
            <a:spLocks noGrp="1"/>
          </p:cNvSpPr>
          <p:nvPr>
            <p:ph type="body" idx="7"/>
          </p:nvPr>
        </p:nvSpPr>
        <p:spPr>
          <a:xfrm>
            <a:off x="5958642" y="4179596"/>
            <a:ext cx="2319000" cy="657900"/>
          </a:xfrm>
          <a:prstGeom prst="rect">
            <a:avLst/>
          </a:prstGeom>
          <a:noFill/>
          <a:ln>
            <a:noFill/>
          </a:ln>
        </p:spPr>
        <p:txBody>
          <a:bodyPr spcFirstLastPara="1" wrap="square" lIns="91425" tIns="45700" rIns="91425" bIns="45700" anchor="b" anchorCtr="0">
            <a:noAutofit/>
          </a:bodyPr>
          <a:lstStyle>
            <a:lvl1pPr marL="457200" lvl="0" indent="-228600" algn="l" rtl="0">
              <a:lnSpc>
                <a:spcPct val="100000"/>
              </a:lnSpc>
              <a:spcBef>
                <a:spcPts val="1000"/>
              </a:spcBef>
              <a:spcAft>
                <a:spcPts val="0"/>
              </a:spcAft>
              <a:buSzPts val="1600"/>
              <a:buNone/>
              <a:defRPr sz="2000" b="0">
                <a:solidFill>
                  <a:srgbClr val="EE52A4"/>
                </a:solidFill>
              </a:defRPr>
            </a:lvl1pPr>
            <a:lvl2pPr marL="914400" lvl="1" indent="-228600" algn="l" rtl="0">
              <a:lnSpc>
                <a:spcPct val="100000"/>
              </a:lnSpc>
              <a:spcBef>
                <a:spcPts val="1000"/>
              </a:spcBef>
              <a:spcAft>
                <a:spcPts val="0"/>
              </a:spcAft>
              <a:buSzPts val="1600"/>
              <a:buNone/>
              <a:defRPr sz="2000" b="1"/>
            </a:lvl2pPr>
            <a:lvl3pPr marL="1371600" lvl="2" indent="-228600" algn="l" rtl="0">
              <a:lnSpc>
                <a:spcPct val="100000"/>
              </a:lnSpc>
              <a:spcBef>
                <a:spcPts val="1000"/>
              </a:spcBef>
              <a:spcAft>
                <a:spcPts val="0"/>
              </a:spcAft>
              <a:buSzPts val="1440"/>
              <a:buNone/>
              <a:defRPr sz="1800" b="1"/>
            </a:lvl3pPr>
            <a:lvl4pPr marL="1828800" lvl="3" indent="-228600" algn="l" rtl="0">
              <a:lnSpc>
                <a:spcPct val="100000"/>
              </a:lnSpc>
              <a:spcBef>
                <a:spcPts val="1000"/>
              </a:spcBef>
              <a:spcAft>
                <a:spcPts val="0"/>
              </a:spcAft>
              <a:buSzPts val="1280"/>
              <a:buNone/>
              <a:defRPr sz="1600" b="1"/>
            </a:lvl4pPr>
            <a:lvl5pPr marL="2286000" lvl="4" indent="-228600" algn="l" rtl="0">
              <a:lnSpc>
                <a:spcPct val="100000"/>
              </a:lnSpc>
              <a:spcBef>
                <a:spcPts val="1000"/>
              </a:spcBef>
              <a:spcAft>
                <a:spcPts val="0"/>
              </a:spcAft>
              <a:buSzPts val="1280"/>
              <a:buNone/>
              <a:defRPr sz="1600" b="1"/>
            </a:lvl5pPr>
            <a:lvl6pPr marL="2743200" lvl="5" indent="-228600" algn="l" rtl="0">
              <a:lnSpc>
                <a:spcPct val="100000"/>
              </a:lnSpc>
              <a:spcBef>
                <a:spcPts val="1000"/>
              </a:spcBef>
              <a:spcAft>
                <a:spcPts val="0"/>
              </a:spcAft>
              <a:buSzPts val="1280"/>
              <a:buNone/>
              <a:defRPr sz="1600" b="1"/>
            </a:lvl6pPr>
            <a:lvl7pPr marL="3200400" lvl="6" indent="-228600" algn="l" rtl="0">
              <a:lnSpc>
                <a:spcPct val="100000"/>
              </a:lnSpc>
              <a:spcBef>
                <a:spcPts val="1000"/>
              </a:spcBef>
              <a:spcAft>
                <a:spcPts val="0"/>
              </a:spcAft>
              <a:buSzPts val="1280"/>
              <a:buNone/>
              <a:defRPr sz="1600" b="1"/>
            </a:lvl7pPr>
            <a:lvl8pPr marL="3657600" lvl="7" indent="-228600" algn="l" rtl="0">
              <a:lnSpc>
                <a:spcPct val="100000"/>
              </a:lnSpc>
              <a:spcBef>
                <a:spcPts val="1000"/>
              </a:spcBef>
              <a:spcAft>
                <a:spcPts val="0"/>
              </a:spcAft>
              <a:buSzPts val="1280"/>
              <a:buNone/>
              <a:defRPr sz="1600" b="1"/>
            </a:lvl8pPr>
            <a:lvl9pPr marL="4114800" lvl="8" indent="-228600" algn="l" rtl="0">
              <a:lnSpc>
                <a:spcPct val="100000"/>
              </a:lnSpc>
              <a:spcBef>
                <a:spcPts val="1000"/>
              </a:spcBef>
              <a:spcAft>
                <a:spcPts val="0"/>
              </a:spcAft>
              <a:buSzPts val="1280"/>
              <a:buNone/>
              <a:defRPr sz="1600" b="1"/>
            </a:lvl9pPr>
          </a:lstStyle>
          <a:p>
            <a:endParaRPr/>
          </a:p>
        </p:txBody>
      </p:sp>
      <p:sp>
        <p:nvSpPr>
          <p:cNvPr id="692" name="Google Shape;692;g26843e51cab_0_3327"/>
          <p:cNvSpPr>
            <a:spLocks noGrp="1"/>
          </p:cNvSpPr>
          <p:nvPr>
            <p:ph type="pic" idx="8"/>
          </p:nvPr>
        </p:nvSpPr>
        <p:spPr>
          <a:xfrm>
            <a:off x="6108641" y="2489200"/>
            <a:ext cx="2015100" cy="1447200"/>
          </a:xfrm>
          <a:prstGeom prst="roundRect">
            <a:avLst>
              <a:gd name="adj" fmla="val 1858"/>
            </a:avLst>
          </a:prstGeom>
          <a:noFill/>
          <a:ln>
            <a:noFill/>
          </a:ln>
          <a:effectLst>
            <a:outerShdw blurRad="50800" dist="50800" dir="5400000" algn="tl" rotWithShape="0">
              <a:srgbClr val="000000">
                <a:alpha val="42350"/>
              </a:srgbClr>
            </a:outerShdw>
          </a:effectLst>
        </p:spPr>
      </p:sp>
      <p:sp>
        <p:nvSpPr>
          <p:cNvPr id="693" name="Google Shape;693;g26843e51cab_0_3327"/>
          <p:cNvSpPr txBox="1">
            <a:spLocks noGrp="1"/>
          </p:cNvSpPr>
          <p:nvPr>
            <p:ph type="body" idx="9"/>
          </p:nvPr>
        </p:nvSpPr>
        <p:spPr>
          <a:xfrm>
            <a:off x="5958642" y="4837558"/>
            <a:ext cx="2319000" cy="1187400"/>
          </a:xfrm>
          <a:prstGeom prst="rect">
            <a:avLst/>
          </a:prstGeom>
          <a:noFill/>
          <a:ln>
            <a:noFill/>
          </a:ln>
        </p:spPr>
        <p:txBody>
          <a:bodyPr spcFirstLastPara="1" wrap="square" lIns="91425" tIns="45700" rIns="91425" bIns="45700" anchor="t" anchorCtr="0">
            <a:normAutofit/>
          </a:bodyPr>
          <a:lstStyle>
            <a:lvl1pPr marL="457200" lvl="0" indent="-228600" algn="l" rtl="0">
              <a:lnSpc>
                <a:spcPct val="100000"/>
              </a:lnSpc>
              <a:spcBef>
                <a:spcPts val="1000"/>
              </a:spcBef>
              <a:spcAft>
                <a:spcPts val="0"/>
              </a:spcAft>
              <a:buSzPts val="960"/>
              <a:buNone/>
              <a:defRPr sz="1200"/>
            </a:lvl1pPr>
            <a:lvl2pPr marL="914400" lvl="1" indent="-228600" algn="l" rtl="0">
              <a:lnSpc>
                <a:spcPct val="100000"/>
              </a:lnSpc>
              <a:spcBef>
                <a:spcPts val="1000"/>
              </a:spcBef>
              <a:spcAft>
                <a:spcPts val="0"/>
              </a:spcAft>
              <a:buSzPts val="960"/>
              <a:buNone/>
              <a:defRPr sz="1200"/>
            </a:lvl2pPr>
            <a:lvl3pPr marL="1371600" lvl="2" indent="-228600" algn="l" rtl="0">
              <a:lnSpc>
                <a:spcPct val="100000"/>
              </a:lnSpc>
              <a:spcBef>
                <a:spcPts val="1000"/>
              </a:spcBef>
              <a:spcAft>
                <a:spcPts val="0"/>
              </a:spcAft>
              <a:buSzPts val="800"/>
              <a:buNone/>
              <a:defRPr sz="1000"/>
            </a:lvl3pPr>
            <a:lvl4pPr marL="1828800" lvl="3" indent="-228600" algn="l" rtl="0">
              <a:lnSpc>
                <a:spcPct val="100000"/>
              </a:lnSpc>
              <a:spcBef>
                <a:spcPts val="1000"/>
              </a:spcBef>
              <a:spcAft>
                <a:spcPts val="0"/>
              </a:spcAft>
              <a:buSzPts val="720"/>
              <a:buNone/>
              <a:defRPr sz="900"/>
            </a:lvl4pPr>
            <a:lvl5pPr marL="2286000" lvl="4" indent="-228600" algn="l" rtl="0">
              <a:lnSpc>
                <a:spcPct val="100000"/>
              </a:lnSpc>
              <a:spcBef>
                <a:spcPts val="1000"/>
              </a:spcBef>
              <a:spcAft>
                <a:spcPts val="0"/>
              </a:spcAft>
              <a:buSzPts val="720"/>
              <a:buNone/>
              <a:defRPr sz="900"/>
            </a:lvl5pPr>
            <a:lvl6pPr marL="2743200" lvl="5" indent="-228600" algn="l" rtl="0">
              <a:lnSpc>
                <a:spcPct val="100000"/>
              </a:lnSpc>
              <a:spcBef>
                <a:spcPts val="1000"/>
              </a:spcBef>
              <a:spcAft>
                <a:spcPts val="0"/>
              </a:spcAft>
              <a:buSzPts val="720"/>
              <a:buNone/>
              <a:defRPr sz="900"/>
            </a:lvl6pPr>
            <a:lvl7pPr marL="3200400" lvl="6" indent="-228600" algn="l" rtl="0">
              <a:lnSpc>
                <a:spcPct val="100000"/>
              </a:lnSpc>
              <a:spcBef>
                <a:spcPts val="1000"/>
              </a:spcBef>
              <a:spcAft>
                <a:spcPts val="0"/>
              </a:spcAft>
              <a:buSzPts val="720"/>
              <a:buNone/>
              <a:defRPr sz="900"/>
            </a:lvl7pPr>
            <a:lvl8pPr marL="3657600" lvl="7" indent="-228600" algn="l" rtl="0">
              <a:lnSpc>
                <a:spcPct val="100000"/>
              </a:lnSpc>
              <a:spcBef>
                <a:spcPts val="1000"/>
              </a:spcBef>
              <a:spcAft>
                <a:spcPts val="0"/>
              </a:spcAft>
              <a:buSzPts val="720"/>
              <a:buNone/>
              <a:defRPr sz="900"/>
            </a:lvl8pPr>
            <a:lvl9pPr marL="4114800" lvl="8" indent="-228600" algn="l" rtl="0">
              <a:lnSpc>
                <a:spcPct val="100000"/>
              </a:lnSpc>
              <a:spcBef>
                <a:spcPts val="1000"/>
              </a:spcBef>
              <a:spcAft>
                <a:spcPts val="0"/>
              </a:spcAft>
              <a:buSzPts val="720"/>
              <a:buNone/>
              <a:defRPr sz="900"/>
            </a:lvl9pPr>
          </a:lstStyle>
          <a:p>
            <a:endParaRPr/>
          </a:p>
        </p:txBody>
      </p:sp>
      <p:cxnSp>
        <p:nvCxnSpPr>
          <p:cNvPr id="694" name="Google Shape;694;g26843e51cab_0_3327"/>
          <p:cNvCxnSpPr/>
          <p:nvPr/>
        </p:nvCxnSpPr>
        <p:spPr>
          <a:xfrm>
            <a:off x="3290019" y="2489201"/>
            <a:ext cx="0" cy="35463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695" name="Google Shape;695;g26843e51cab_0_3327"/>
          <p:cNvCxnSpPr/>
          <p:nvPr/>
        </p:nvCxnSpPr>
        <p:spPr>
          <a:xfrm>
            <a:off x="5849521" y="2489201"/>
            <a:ext cx="0" cy="35463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696" name="Google Shape;696;g26843e51cab_0_3327"/>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97" name="Google Shape;697;g26843e51cab_0_3327"/>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98" name="Google Shape;698;g26843e51cab_0_3327"/>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9"/>
        <p:cNvGrpSpPr/>
        <p:nvPr/>
      </p:nvGrpSpPr>
      <p:grpSpPr>
        <a:xfrm>
          <a:off x="0" y="0"/>
          <a:ext cx="0" cy="0"/>
          <a:chOff x="0" y="0"/>
          <a:chExt cx="0" cy="0"/>
        </a:xfrm>
      </p:grpSpPr>
      <p:sp>
        <p:nvSpPr>
          <p:cNvPr id="700" name="Google Shape;700;g26843e51cab_0_3343"/>
          <p:cNvSpPr txBox="1">
            <a:spLocks noGrp="1"/>
          </p:cNvSpPr>
          <p:nvPr>
            <p:ph type="title"/>
          </p:nvPr>
        </p:nvSpPr>
        <p:spPr>
          <a:xfrm>
            <a:off x="866440" y="927099"/>
            <a:ext cx="6345300" cy="7098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1" name="Google Shape;701;g26843e51cab_0_3343"/>
          <p:cNvSpPr txBox="1">
            <a:spLocks noGrp="1"/>
          </p:cNvSpPr>
          <p:nvPr>
            <p:ph type="body" idx="1"/>
          </p:nvPr>
        </p:nvSpPr>
        <p:spPr>
          <a:xfrm rot="5400000">
            <a:off x="2271642" y="1081900"/>
            <a:ext cx="3530700" cy="6345300"/>
          </a:xfrm>
          <a:prstGeom prst="rect">
            <a:avLst/>
          </a:prstGeom>
          <a:noFill/>
          <a:ln>
            <a:noFill/>
          </a:ln>
        </p:spPr>
        <p:txBody>
          <a:bodyPr spcFirstLastPara="1" wrap="square" lIns="91425" tIns="45700" rIns="91425" bIns="45700" anchor="t" anchorCtr="0">
            <a:normAutofit/>
          </a:bodyPr>
          <a:lstStyle>
            <a:lvl1pPr marL="457200" lvl="0" indent="-320040" algn="l" rtl="0">
              <a:lnSpc>
                <a:spcPct val="100000"/>
              </a:lnSpc>
              <a:spcBef>
                <a:spcPts val="1000"/>
              </a:spcBef>
              <a:spcAft>
                <a:spcPts val="0"/>
              </a:spcAft>
              <a:buSzPts val="1440"/>
              <a:buChar char="►"/>
              <a:defRPr/>
            </a:lvl1pPr>
            <a:lvl2pPr marL="914400" lvl="1" indent="-320040" algn="l" rtl="0">
              <a:lnSpc>
                <a:spcPct val="100000"/>
              </a:lnSpc>
              <a:spcBef>
                <a:spcPts val="1000"/>
              </a:spcBef>
              <a:spcAft>
                <a:spcPts val="0"/>
              </a:spcAft>
              <a:buSzPts val="1440"/>
              <a:buChar char="►"/>
              <a:defRPr/>
            </a:lvl2pPr>
            <a:lvl3pPr marL="1371600" lvl="2" indent="-320039" algn="l" rtl="0">
              <a:lnSpc>
                <a:spcPct val="100000"/>
              </a:lnSpc>
              <a:spcBef>
                <a:spcPts val="1000"/>
              </a:spcBef>
              <a:spcAft>
                <a:spcPts val="0"/>
              </a:spcAft>
              <a:buSzPts val="1440"/>
              <a:buChar char="►"/>
              <a:defRPr/>
            </a:lvl3pPr>
            <a:lvl4pPr marL="1828800" lvl="3" indent="-320039" algn="l" rtl="0">
              <a:lnSpc>
                <a:spcPct val="100000"/>
              </a:lnSpc>
              <a:spcBef>
                <a:spcPts val="1000"/>
              </a:spcBef>
              <a:spcAft>
                <a:spcPts val="0"/>
              </a:spcAft>
              <a:buSzPts val="1440"/>
              <a:buChar char="►"/>
              <a:defRPr/>
            </a:lvl4pPr>
            <a:lvl5pPr marL="2286000" lvl="4" indent="-320039" algn="l" rtl="0">
              <a:lnSpc>
                <a:spcPct val="100000"/>
              </a:lnSpc>
              <a:spcBef>
                <a:spcPts val="1000"/>
              </a:spcBef>
              <a:spcAft>
                <a:spcPts val="0"/>
              </a:spcAft>
              <a:buSzPts val="1440"/>
              <a:buChar char="►"/>
              <a:defRPr/>
            </a:lvl5pPr>
            <a:lvl6pPr marL="2743200" lvl="5" indent="-320039" algn="l" rtl="0">
              <a:lnSpc>
                <a:spcPct val="100000"/>
              </a:lnSpc>
              <a:spcBef>
                <a:spcPts val="1000"/>
              </a:spcBef>
              <a:spcAft>
                <a:spcPts val="0"/>
              </a:spcAft>
              <a:buSzPts val="1440"/>
              <a:buChar char="►"/>
              <a:defRPr/>
            </a:lvl6pPr>
            <a:lvl7pPr marL="3200400" lvl="6" indent="-320039" algn="l" rtl="0">
              <a:lnSpc>
                <a:spcPct val="100000"/>
              </a:lnSpc>
              <a:spcBef>
                <a:spcPts val="1000"/>
              </a:spcBef>
              <a:spcAft>
                <a:spcPts val="0"/>
              </a:spcAft>
              <a:buSzPts val="1440"/>
              <a:buChar char="►"/>
              <a:defRPr/>
            </a:lvl7pPr>
            <a:lvl8pPr marL="3657600" lvl="7" indent="-320040" algn="l" rtl="0">
              <a:lnSpc>
                <a:spcPct val="100000"/>
              </a:lnSpc>
              <a:spcBef>
                <a:spcPts val="1000"/>
              </a:spcBef>
              <a:spcAft>
                <a:spcPts val="0"/>
              </a:spcAft>
              <a:buSzPts val="1440"/>
              <a:buChar char="►"/>
              <a:defRPr/>
            </a:lvl8pPr>
            <a:lvl9pPr marL="4114800" lvl="8" indent="-320040" algn="l" rtl="0">
              <a:lnSpc>
                <a:spcPct val="100000"/>
              </a:lnSpc>
              <a:spcBef>
                <a:spcPts val="1000"/>
              </a:spcBef>
              <a:spcAft>
                <a:spcPts val="0"/>
              </a:spcAft>
              <a:buSzPts val="1440"/>
              <a:buChar char="►"/>
              <a:defRPr/>
            </a:lvl9pPr>
          </a:lstStyle>
          <a:p>
            <a:endParaRPr/>
          </a:p>
        </p:txBody>
      </p:sp>
      <p:sp>
        <p:nvSpPr>
          <p:cNvPr id="702" name="Google Shape;702;g26843e51cab_0_3343"/>
          <p:cNvSpPr txBox="1">
            <a:spLocks noGrp="1"/>
          </p:cNvSpPr>
          <p:nvPr>
            <p:ph type="dt" idx="10"/>
          </p:nvPr>
        </p:nvSpPr>
        <p:spPr>
          <a:xfrm>
            <a:off x="7621301" y="6387910"/>
            <a:ext cx="990600" cy="2286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3" name="Google Shape;703;g26843e51cab_0_3343"/>
          <p:cNvSpPr txBox="1">
            <a:spLocks noGrp="1"/>
          </p:cNvSpPr>
          <p:nvPr>
            <p:ph type="ftr" idx="11"/>
          </p:nvPr>
        </p:nvSpPr>
        <p:spPr>
          <a:xfrm>
            <a:off x="516133" y="6387910"/>
            <a:ext cx="3859800" cy="2286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04" name="Google Shape;704;g26843e51cab_0_3343"/>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705"/>
        <p:cNvGrpSpPr/>
        <p:nvPr/>
      </p:nvGrpSpPr>
      <p:grpSpPr>
        <a:xfrm>
          <a:off x="0" y="0"/>
          <a:ext cx="0" cy="0"/>
          <a:chOff x="0" y="0"/>
          <a:chExt cx="0" cy="0"/>
        </a:xfrm>
      </p:grpSpPr>
      <p:grpSp>
        <p:nvGrpSpPr>
          <p:cNvPr id="706" name="Google Shape;706;g26843e51cab_0_3349"/>
          <p:cNvGrpSpPr/>
          <p:nvPr/>
        </p:nvGrpSpPr>
        <p:grpSpPr>
          <a:xfrm>
            <a:off x="-1588" y="0"/>
            <a:ext cx="9120420" cy="6860798"/>
            <a:chOff x="-1588" y="0"/>
            <a:chExt cx="9120420" cy="6860798"/>
          </a:xfrm>
        </p:grpSpPr>
        <p:sp>
          <p:nvSpPr>
            <p:cNvPr id="707" name="Google Shape;707;g26843e51cab_0_3349"/>
            <p:cNvSpPr/>
            <p:nvPr/>
          </p:nvSpPr>
          <p:spPr>
            <a:xfrm>
              <a:off x="0" y="0"/>
              <a:ext cx="9118800" cy="6858000"/>
            </a:xfrm>
            <a:prstGeom prst="rect">
              <a:avLst/>
            </a:prstGeom>
            <a:blipFill rotWithShape="1">
              <a:blip r:embed="rId2">
                <a:alphaModFix/>
              </a:blip>
              <a:stretch>
                <a:fillRect l="-16709" r="-1698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8" name="Google Shape;708;g26843e51cab_0_3349"/>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9" name="Google Shape;709;g26843e51cab_0_3349"/>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g26843e51cab_0_3349"/>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1" name="Google Shape;711;g26843e51cab_0_3349"/>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2" name="Google Shape;712;g26843e51cab_0_3349"/>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3" name="Google Shape;713;g26843e51cab_0_3349"/>
            <p:cNvSpPr/>
            <p:nvPr/>
          </p:nvSpPr>
          <p:spPr>
            <a:xfrm rot="4966657">
              <a:off x="4673044" y="5107507"/>
              <a:ext cx="2377690" cy="317746"/>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4" name="Google Shape;714;g26843e51cab_0_3349"/>
          <p:cNvSpPr/>
          <p:nvPr/>
        </p:nvSpPr>
        <p:spPr>
          <a:xfrm>
            <a:off x="414867" y="402165"/>
            <a:ext cx="4610700" cy="60537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g26843e51cab_0_3349"/>
          <p:cNvSpPr/>
          <p:nvPr/>
        </p:nvSpPr>
        <p:spPr>
          <a:xfrm rot="5400000">
            <a:off x="1299307" y="1765596"/>
            <a:ext cx="5995995" cy="3326810"/>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716" name="Google Shape;716;g26843e51cab_0_3349"/>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sp>
        <p:nvSpPr>
          <p:cNvPr id="717" name="Google Shape;717;g26843e51cab_0_3349"/>
          <p:cNvSpPr txBox="1">
            <a:spLocks noGrp="1"/>
          </p:cNvSpPr>
          <p:nvPr>
            <p:ph type="title"/>
          </p:nvPr>
        </p:nvSpPr>
        <p:spPr>
          <a:xfrm rot="5400000">
            <a:off x="4445645" y="3177000"/>
            <a:ext cx="4572000" cy="11136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l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18" name="Google Shape;718;g26843e51cab_0_3349"/>
          <p:cNvSpPr txBox="1">
            <a:spLocks noGrp="1"/>
          </p:cNvSpPr>
          <p:nvPr>
            <p:ph type="body" idx="1"/>
          </p:nvPr>
        </p:nvSpPr>
        <p:spPr>
          <a:xfrm rot="5400000">
            <a:off x="789224" y="1525350"/>
            <a:ext cx="4572000" cy="4416900"/>
          </a:xfrm>
          <a:prstGeom prst="rect">
            <a:avLst/>
          </a:prstGeom>
          <a:noFill/>
          <a:ln>
            <a:noFill/>
          </a:ln>
        </p:spPr>
        <p:txBody>
          <a:bodyPr spcFirstLastPara="1" wrap="square" lIns="91425" tIns="45700" rIns="91425" bIns="45700" anchor="t" anchorCtr="0">
            <a:normAutofit/>
          </a:bodyPr>
          <a:lstStyle>
            <a:lvl1pPr marL="457200" lvl="0" indent="-320040" algn="l" rtl="0">
              <a:lnSpc>
                <a:spcPct val="100000"/>
              </a:lnSpc>
              <a:spcBef>
                <a:spcPts val="1000"/>
              </a:spcBef>
              <a:spcAft>
                <a:spcPts val="0"/>
              </a:spcAft>
              <a:buSzPts val="1440"/>
              <a:buChar char="►"/>
              <a:defRPr/>
            </a:lvl1pPr>
            <a:lvl2pPr marL="914400" lvl="1" indent="-320040" algn="l" rtl="0">
              <a:lnSpc>
                <a:spcPct val="100000"/>
              </a:lnSpc>
              <a:spcBef>
                <a:spcPts val="1000"/>
              </a:spcBef>
              <a:spcAft>
                <a:spcPts val="0"/>
              </a:spcAft>
              <a:buSzPts val="1440"/>
              <a:buChar char="►"/>
              <a:defRPr/>
            </a:lvl2pPr>
            <a:lvl3pPr marL="1371600" lvl="2" indent="-320039" algn="l" rtl="0">
              <a:lnSpc>
                <a:spcPct val="100000"/>
              </a:lnSpc>
              <a:spcBef>
                <a:spcPts val="1000"/>
              </a:spcBef>
              <a:spcAft>
                <a:spcPts val="0"/>
              </a:spcAft>
              <a:buSzPts val="1440"/>
              <a:buChar char="►"/>
              <a:defRPr/>
            </a:lvl3pPr>
            <a:lvl4pPr marL="1828800" lvl="3" indent="-320039" algn="l" rtl="0">
              <a:lnSpc>
                <a:spcPct val="100000"/>
              </a:lnSpc>
              <a:spcBef>
                <a:spcPts val="1000"/>
              </a:spcBef>
              <a:spcAft>
                <a:spcPts val="0"/>
              </a:spcAft>
              <a:buSzPts val="1440"/>
              <a:buChar char="►"/>
              <a:defRPr/>
            </a:lvl4pPr>
            <a:lvl5pPr marL="2286000" lvl="4" indent="-320039" algn="l" rtl="0">
              <a:lnSpc>
                <a:spcPct val="100000"/>
              </a:lnSpc>
              <a:spcBef>
                <a:spcPts val="1000"/>
              </a:spcBef>
              <a:spcAft>
                <a:spcPts val="0"/>
              </a:spcAft>
              <a:buSzPts val="1440"/>
              <a:buChar char="►"/>
              <a:defRPr/>
            </a:lvl5pPr>
            <a:lvl6pPr marL="2743200" lvl="5" indent="-320039" algn="l" rtl="0">
              <a:lnSpc>
                <a:spcPct val="100000"/>
              </a:lnSpc>
              <a:spcBef>
                <a:spcPts val="1000"/>
              </a:spcBef>
              <a:spcAft>
                <a:spcPts val="0"/>
              </a:spcAft>
              <a:buSzPts val="1440"/>
              <a:buChar char="►"/>
              <a:defRPr/>
            </a:lvl6pPr>
            <a:lvl7pPr marL="3200400" lvl="6" indent="-320039" algn="l" rtl="0">
              <a:lnSpc>
                <a:spcPct val="100000"/>
              </a:lnSpc>
              <a:spcBef>
                <a:spcPts val="1000"/>
              </a:spcBef>
              <a:spcAft>
                <a:spcPts val="0"/>
              </a:spcAft>
              <a:buSzPts val="1440"/>
              <a:buChar char="►"/>
              <a:defRPr/>
            </a:lvl7pPr>
            <a:lvl8pPr marL="3657600" lvl="7" indent="-320040" algn="l" rtl="0">
              <a:lnSpc>
                <a:spcPct val="100000"/>
              </a:lnSpc>
              <a:spcBef>
                <a:spcPts val="1000"/>
              </a:spcBef>
              <a:spcAft>
                <a:spcPts val="0"/>
              </a:spcAft>
              <a:buSzPts val="1440"/>
              <a:buChar char="►"/>
              <a:defRPr/>
            </a:lvl8pPr>
            <a:lvl9pPr marL="4114800" lvl="8" indent="-320040" algn="l" rtl="0">
              <a:lnSpc>
                <a:spcPct val="100000"/>
              </a:lnSpc>
              <a:spcBef>
                <a:spcPts val="1000"/>
              </a:spcBef>
              <a:spcAft>
                <a:spcPts val="0"/>
              </a:spcAft>
              <a:buSzPts val="1440"/>
              <a:buChar char="►"/>
              <a:defRPr/>
            </a:lvl9pPr>
          </a:lstStyle>
          <a:p>
            <a:endParaRPr/>
          </a:p>
        </p:txBody>
      </p:sp>
      <p:sp>
        <p:nvSpPr>
          <p:cNvPr id="719" name="Google Shape;719;g26843e51cab_0_3349"/>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lvl="0" algn="r"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0" name="Google Shape;720;g26843e51cab_0_3349"/>
          <p:cNvSpPr txBox="1">
            <a:spLocks noGrp="1"/>
          </p:cNvSpPr>
          <p:nvPr>
            <p:ph type="ftr" idx="11"/>
          </p:nvPr>
        </p:nvSpPr>
        <p:spPr>
          <a:xfrm>
            <a:off x="538546" y="6365498"/>
            <a:ext cx="3859800" cy="228600"/>
          </a:xfrm>
          <a:prstGeom prst="rect">
            <a:avLst/>
          </a:prstGeom>
          <a:noFill/>
          <a:ln>
            <a:noFill/>
          </a:ln>
        </p:spPr>
        <p:txBody>
          <a:bodyPr spcFirstLastPara="1" wrap="square" lIns="91425" tIns="45700" rIns="91425" bIns="45700" anchor="b"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721" name="Google Shape;721;g26843e51cab_0_3349"/>
          <p:cNvSpPr/>
          <p:nvPr/>
        </p:nvSpPr>
        <p:spPr>
          <a:xfrm>
            <a:off x="7745644" y="0"/>
            <a:ext cx="685800" cy="1099500"/>
          </a:xfrm>
          <a:prstGeom prst="rect">
            <a:avLst/>
          </a:prstGeom>
          <a:solidFill>
            <a:schemeClr val="accent1"/>
          </a:solidFill>
          <a:ln>
            <a:noFill/>
          </a:ln>
          <a:effectLst>
            <a:outerShdw blurRad="38100" dist="25400" dir="5400000" rotWithShape="0">
              <a:srgbClr val="000000">
                <a:alpha val="443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g26843e51cab_0_3349"/>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23"/>
        <p:cNvGrpSpPr/>
        <p:nvPr/>
      </p:nvGrpSpPr>
      <p:grpSpPr>
        <a:xfrm>
          <a:off x="0" y="0"/>
          <a:ext cx="0" cy="0"/>
          <a:chOff x="0" y="0"/>
          <a:chExt cx="0" cy="0"/>
        </a:xfrm>
      </p:grpSpPr>
      <p:sp>
        <p:nvSpPr>
          <p:cNvPr id="724" name="Google Shape;724;g26843e51cab_0_3367"/>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g26843e51cab_0_3367"/>
          <p:cNvSpPr txBox="1">
            <a:spLocks noGrp="1"/>
          </p:cNvSpPr>
          <p:nvPr>
            <p:ph type="title"/>
          </p:nvPr>
        </p:nvSpPr>
        <p:spPr>
          <a:xfrm>
            <a:off x="265500" y="1644233"/>
            <a:ext cx="4045200" cy="1976400"/>
          </a:xfrm>
          <a:prstGeom prst="rect">
            <a:avLst/>
          </a:prstGeom>
          <a:noFill/>
          <a:ln>
            <a:noFill/>
          </a:ln>
        </p:spPr>
        <p:txBody>
          <a:bodyPr spcFirstLastPara="1" wrap="square" lIns="91425" tIns="45700" rIns="91425" bIns="45700"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726" name="Google Shape;726;g26843e51cab_0_3367"/>
          <p:cNvSpPr txBox="1">
            <a:spLocks noGrp="1"/>
          </p:cNvSpPr>
          <p:nvPr>
            <p:ph type="subTitle" idx="1"/>
          </p:nvPr>
        </p:nvSpPr>
        <p:spPr>
          <a:xfrm>
            <a:off x="265500" y="3737433"/>
            <a:ext cx="4045200" cy="16467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1000"/>
              </a:spcBef>
              <a:spcAft>
                <a:spcPts val="0"/>
              </a:spcAft>
              <a:buSzPts val="2100"/>
              <a:buNone/>
              <a:defRPr sz="2100"/>
            </a:lvl1pPr>
            <a:lvl2pPr lvl="1" algn="ctr" rtl="0">
              <a:lnSpc>
                <a:spcPct val="100000"/>
              </a:lnSpc>
              <a:spcBef>
                <a:spcPts val="1000"/>
              </a:spcBef>
              <a:spcAft>
                <a:spcPts val="0"/>
              </a:spcAft>
              <a:buSzPts val="2100"/>
              <a:buNone/>
              <a:defRPr sz="2100"/>
            </a:lvl2pPr>
            <a:lvl3pPr lvl="2" algn="ctr" rtl="0">
              <a:lnSpc>
                <a:spcPct val="100000"/>
              </a:lnSpc>
              <a:spcBef>
                <a:spcPts val="1000"/>
              </a:spcBef>
              <a:spcAft>
                <a:spcPts val="0"/>
              </a:spcAft>
              <a:buSzPts val="2100"/>
              <a:buNone/>
              <a:defRPr sz="2100"/>
            </a:lvl3pPr>
            <a:lvl4pPr lvl="3" algn="ctr" rtl="0">
              <a:lnSpc>
                <a:spcPct val="100000"/>
              </a:lnSpc>
              <a:spcBef>
                <a:spcPts val="1000"/>
              </a:spcBef>
              <a:spcAft>
                <a:spcPts val="0"/>
              </a:spcAft>
              <a:buSzPts val="2100"/>
              <a:buNone/>
              <a:defRPr sz="2100"/>
            </a:lvl4pPr>
            <a:lvl5pPr lvl="4" algn="ctr" rtl="0">
              <a:lnSpc>
                <a:spcPct val="100000"/>
              </a:lnSpc>
              <a:spcBef>
                <a:spcPts val="1000"/>
              </a:spcBef>
              <a:spcAft>
                <a:spcPts val="0"/>
              </a:spcAft>
              <a:buSzPts val="2100"/>
              <a:buNone/>
              <a:defRPr sz="2100"/>
            </a:lvl5pPr>
            <a:lvl6pPr lvl="5" algn="ctr" rtl="0">
              <a:lnSpc>
                <a:spcPct val="100000"/>
              </a:lnSpc>
              <a:spcBef>
                <a:spcPts val="1000"/>
              </a:spcBef>
              <a:spcAft>
                <a:spcPts val="0"/>
              </a:spcAft>
              <a:buSzPts val="2100"/>
              <a:buNone/>
              <a:defRPr sz="2100"/>
            </a:lvl6pPr>
            <a:lvl7pPr lvl="6" algn="ctr" rtl="0">
              <a:lnSpc>
                <a:spcPct val="100000"/>
              </a:lnSpc>
              <a:spcBef>
                <a:spcPts val="1000"/>
              </a:spcBef>
              <a:spcAft>
                <a:spcPts val="0"/>
              </a:spcAft>
              <a:buSzPts val="2100"/>
              <a:buNone/>
              <a:defRPr sz="2100"/>
            </a:lvl7pPr>
            <a:lvl8pPr lvl="7" algn="ctr" rtl="0">
              <a:lnSpc>
                <a:spcPct val="100000"/>
              </a:lnSpc>
              <a:spcBef>
                <a:spcPts val="1000"/>
              </a:spcBef>
              <a:spcAft>
                <a:spcPts val="0"/>
              </a:spcAft>
              <a:buSzPts val="2100"/>
              <a:buNone/>
              <a:defRPr sz="2100"/>
            </a:lvl8pPr>
            <a:lvl9pPr lvl="8" algn="ctr" rtl="0">
              <a:lnSpc>
                <a:spcPct val="100000"/>
              </a:lnSpc>
              <a:spcBef>
                <a:spcPts val="1000"/>
              </a:spcBef>
              <a:spcAft>
                <a:spcPts val="0"/>
              </a:spcAft>
              <a:buSzPts val="2100"/>
              <a:buNone/>
              <a:defRPr sz="2100"/>
            </a:lvl9pPr>
          </a:lstStyle>
          <a:p>
            <a:endParaRPr/>
          </a:p>
        </p:txBody>
      </p:sp>
      <p:sp>
        <p:nvSpPr>
          <p:cNvPr id="727" name="Google Shape;727;g26843e51cab_0_3367"/>
          <p:cNvSpPr txBox="1">
            <a:spLocks noGrp="1"/>
          </p:cNvSpPr>
          <p:nvPr>
            <p:ph type="body" idx="2"/>
          </p:nvPr>
        </p:nvSpPr>
        <p:spPr>
          <a:xfrm>
            <a:off x="4939500" y="965433"/>
            <a:ext cx="3837000" cy="4926900"/>
          </a:xfrm>
          <a:prstGeom prst="rect">
            <a:avLst/>
          </a:prstGeom>
          <a:noFill/>
          <a:ln>
            <a:noFill/>
          </a:ln>
        </p:spPr>
        <p:txBody>
          <a:bodyPr spcFirstLastPara="1" wrap="square" lIns="91425" tIns="45700" rIns="91425" bIns="45700" anchor="ctr" anchorCtr="0">
            <a:normAutofit/>
          </a:bodyPr>
          <a:lstStyle>
            <a:lvl1pPr marL="457200" lvl="0" indent="-320040" algn="l" rtl="0">
              <a:lnSpc>
                <a:spcPct val="100000"/>
              </a:lnSpc>
              <a:spcBef>
                <a:spcPts val="1000"/>
              </a:spcBef>
              <a:spcAft>
                <a:spcPts val="0"/>
              </a:spcAft>
              <a:buSzPts val="1440"/>
              <a:buChar char="►"/>
              <a:defRPr/>
            </a:lvl1pPr>
            <a:lvl2pPr marL="914400" lvl="1" indent="-309880" algn="l" rtl="0">
              <a:lnSpc>
                <a:spcPct val="100000"/>
              </a:lnSpc>
              <a:spcBef>
                <a:spcPts val="1000"/>
              </a:spcBef>
              <a:spcAft>
                <a:spcPts val="0"/>
              </a:spcAft>
              <a:buSzPts val="1280"/>
              <a:buChar char="►"/>
              <a:defRPr/>
            </a:lvl2pPr>
            <a:lvl3pPr marL="1371600" lvl="2" indent="-299719" algn="l" rtl="0">
              <a:lnSpc>
                <a:spcPct val="100000"/>
              </a:lnSpc>
              <a:spcBef>
                <a:spcPts val="1000"/>
              </a:spcBef>
              <a:spcAft>
                <a:spcPts val="0"/>
              </a:spcAft>
              <a:buSzPts val="1120"/>
              <a:buChar char="►"/>
              <a:defRPr/>
            </a:lvl3pPr>
            <a:lvl4pPr marL="1828800" lvl="3" indent="-289560" algn="l" rtl="0">
              <a:lnSpc>
                <a:spcPct val="100000"/>
              </a:lnSpc>
              <a:spcBef>
                <a:spcPts val="1000"/>
              </a:spcBef>
              <a:spcAft>
                <a:spcPts val="0"/>
              </a:spcAft>
              <a:buSzPts val="960"/>
              <a:buChar char="►"/>
              <a:defRPr/>
            </a:lvl4pPr>
            <a:lvl5pPr marL="2286000" lvl="4" indent="-289560" algn="l" rtl="0">
              <a:lnSpc>
                <a:spcPct val="100000"/>
              </a:lnSpc>
              <a:spcBef>
                <a:spcPts val="1000"/>
              </a:spcBef>
              <a:spcAft>
                <a:spcPts val="0"/>
              </a:spcAft>
              <a:buSzPts val="960"/>
              <a:buChar char="►"/>
              <a:defRPr/>
            </a:lvl5pPr>
            <a:lvl6pPr marL="2743200" lvl="5" indent="-289560" algn="l" rtl="0">
              <a:lnSpc>
                <a:spcPct val="100000"/>
              </a:lnSpc>
              <a:spcBef>
                <a:spcPts val="1000"/>
              </a:spcBef>
              <a:spcAft>
                <a:spcPts val="0"/>
              </a:spcAft>
              <a:buSzPts val="960"/>
              <a:buChar char="►"/>
              <a:defRPr/>
            </a:lvl6pPr>
            <a:lvl7pPr marL="3200400" lvl="6" indent="-289560" algn="l" rtl="0">
              <a:lnSpc>
                <a:spcPct val="100000"/>
              </a:lnSpc>
              <a:spcBef>
                <a:spcPts val="1000"/>
              </a:spcBef>
              <a:spcAft>
                <a:spcPts val="0"/>
              </a:spcAft>
              <a:buSzPts val="960"/>
              <a:buChar char="►"/>
              <a:defRPr/>
            </a:lvl7pPr>
            <a:lvl8pPr marL="3657600" lvl="7" indent="-289559" algn="l" rtl="0">
              <a:lnSpc>
                <a:spcPct val="100000"/>
              </a:lnSpc>
              <a:spcBef>
                <a:spcPts val="1000"/>
              </a:spcBef>
              <a:spcAft>
                <a:spcPts val="0"/>
              </a:spcAft>
              <a:buSzPts val="960"/>
              <a:buChar char="►"/>
              <a:defRPr/>
            </a:lvl8pPr>
            <a:lvl9pPr marL="4114800" lvl="8" indent="-289559" algn="l" rtl="0">
              <a:lnSpc>
                <a:spcPct val="100000"/>
              </a:lnSpc>
              <a:spcBef>
                <a:spcPts val="1000"/>
              </a:spcBef>
              <a:spcAft>
                <a:spcPts val="0"/>
              </a:spcAft>
              <a:buSzPts val="960"/>
              <a:buChar char="►"/>
              <a:defRPr/>
            </a:lvl9pPr>
          </a:lstStyle>
          <a:p>
            <a:endParaRPr/>
          </a:p>
        </p:txBody>
      </p:sp>
      <p:sp>
        <p:nvSpPr>
          <p:cNvPr id="728" name="Google Shape;728;g26843e51cab_0_3367"/>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rotWithShape="1">
          <a:blip r:embed="rId2">
            <a:alphaModFix/>
          </a:blip>
          <a:tile tx="0" ty="0" sx="50000" sy="50000" flip="none" algn="tl"/>
        </a:blipFill>
        <a:effectLst/>
      </p:bgPr>
    </p:bg>
    <p:spTree>
      <p:nvGrpSpPr>
        <p:cNvPr id="1" name="Shape 66"/>
        <p:cNvGrpSpPr/>
        <p:nvPr/>
      </p:nvGrpSpPr>
      <p:grpSpPr>
        <a:xfrm>
          <a:off x="0" y="0"/>
          <a:ext cx="0" cy="0"/>
          <a:chOff x="0" y="0"/>
          <a:chExt cx="0" cy="0"/>
        </a:xfrm>
      </p:grpSpPr>
      <p:sp>
        <p:nvSpPr>
          <p:cNvPr id="67" name="Google Shape;67;p25"/>
          <p:cNvSpPr txBox="1">
            <a:spLocks noGrp="1"/>
          </p:cNvSpPr>
          <p:nvPr>
            <p:ph type="title"/>
          </p:nvPr>
        </p:nvSpPr>
        <p:spPr>
          <a:xfrm>
            <a:off x="914400" y="4876800"/>
            <a:ext cx="7481775" cy="4572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accent1"/>
              </a:buClr>
              <a:buSzPts val="1400"/>
              <a:buFont typeface="Rambla"/>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5"/>
          <p:cNvSpPr txBox="1">
            <a:spLocks noGrp="1"/>
          </p:cNvSpPr>
          <p:nvPr>
            <p:ph type="body" idx="1"/>
          </p:nvPr>
        </p:nvSpPr>
        <p:spPr>
          <a:xfrm>
            <a:off x="4419600" y="5355101"/>
            <a:ext cx="3974592" cy="914400"/>
          </a:xfrm>
          <a:prstGeom prst="rect">
            <a:avLst/>
          </a:prstGeom>
          <a:noFill/>
          <a:ln>
            <a:noFill/>
          </a:ln>
        </p:spPr>
        <p:txBody>
          <a:bodyPr spcFirstLastPara="1" wrap="square" lIns="91425" tIns="91425" rIns="91425" bIns="91425" anchor="t" anchorCtr="0">
            <a:noAutofit/>
          </a:bodyPr>
          <a:lstStyle>
            <a:lvl1pPr marL="457200" lvl="0" indent="-228600" algn="r">
              <a:lnSpc>
                <a:spcPct val="100000"/>
              </a:lnSpc>
              <a:spcBef>
                <a:spcPts val="0"/>
              </a:spcBef>
              <a:spcAft>
                <a:spcPts val="0"/>
              </a:spcAft>
              <a:buSzPts val="1400"/>
              <a:buFont typeface="Rambla"/>
              <a:buNone/>
              <a:defRPr/>
            </a:lvl1pPr>
            <a:lvl2pPr marL="914400" lvl="1" indent="-228600" algn="l">
              <a:lnSpc>
                <a:spcPct val="100000"/>
              </a:lnSpc>
              <a:spcBef>
                <a:spcPts val="0"/>
              </a:spcBef>
              <a:spcAft>
                <a:spcPts val="0"/>
              </a:spcAft>
              <a:buSzPts val="1400"/>
              <a:buFont typeface="Rambla"/>
              <a:buNone/>
              <a:defRPr/>
            </a:lvl2pPr>
            <a:lvl3pPr marL="1371600" lvl="2" indent="-228600" algn="l">
              <a:lnSpc>
                <a:spcPct val="100000"/>
              </a:lnSpc>
              <a:spcBef>
                <a:spcPts val="0"/>
              </a:spcBef>
              <a:spcAft>
                <a:spcPts val="0"/>
              </a:spcAft>
              <a:buSzPts val="1400"/>
              <a:buFont typeface="Rambla"/>
              <a:buNone/>
              <a:defRPr/>
            </a:lvl3pPr>
            <a:lvl4pPr marL="1828800" lvl="3" indent="-228600" algn="l">
              <a:lnSpc>
                <a:spcPct val="100000"/>
              </a:lnSpc>
              <a:spcBef>
                <a:spcPts val="0"/>
              </a:spcBef>
              <a:spcAft>
                <a:spcPts val="0"/>
              </a:spcAft>
              <a:buSzPts val="1400"/>
              <a:buFont typeface="Rambla"/>
              <a:buNone/>
              <a:defRPr/>
            </a:lvl4pPr>
            <a:lvl5pPr marL="2286000" lvl="4" indent="-228600" algn="l">
              <a:lnSpc>
                <a:spcPct val="100000"/>
              </a:lnSpc>
              <a:spcBef>
                <a:spcPts val="0"/>
              </a:spcBef>
              <a:spcAft>
                <a:spcPts val="0"/>
              </a:spcAft>
              <a:buSzPts val="1400"/>
              <a:buFont typeface="Rambla"/>
              <a:buNone/>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69" name="Google Shape;69;p25"/>
          <p:cNvSpPr txBox="1">
            <a:spLocks noGrp="1"/>
          </p:cNvSpPr>
          <p:nvPr>
            <p:ph type="body" idx="2"/>
          </p:nvPr>
        </p:nvSpPr>
        <p:spPr>
          <a:xfrm>
            <a:off x="914400" y="274319"/>
            <a:ext cx="7479791" cy="45720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0"/>
              </a:spcBef>
              <a:spcAft>
                <a:spcPts val="0"/>
              </a:spcAft>
              <a:buSzPts val="1400"/>
              <a:buChar char=""/>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70" name="Google Shape;70;p25"/>
          <p:cNvSpPr txBox="1">
            <a:spLocks noGrp="1"/>
          </p:cNvSpPr>
          <p:nvPr>
            <p:ph type="dt" idx="10"/>
          </p:nvPr>
        </p:nvSpPr>
        <p:spPr>
          <a:xfrm>
            <a:off x="6727032" y="6407944"/>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71" name="Google Shape;71;p25"/>
          <p:cNvSpPr txBox="1">
            <a:spLocks noGrp="1"/>
          </p:cNvSpPr>
          <p:nvPr>
            <p:ph type="ftr" idx="11"/>
          </p:nvPr>
        </p:nvSpPr>
        <p:spPr>
          <a:xfrm>
            <a:off x="4380071" y="6407944"/>
            <a:ext cx="2350681" cy="365125"/>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72" name="Google Shape;72;p25"/>
          <p:cNvSpPr txBox="1">
            <a:spLocks noGrp="1"/>
          </p:cNvSpPr>
          <p:nvPr>
            <p:ph type="sldNum" idx="12"/>
          </p:nvPr>
        </p:nvSpPr>
        <p:spPr>
          <a:xfrm>
            <a:off x="8647271" y="6407944"/>
            <a:ext cx="36575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1pPr>
            <a:lvl2pPr marL="0" marR="0" lvl="1"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2pPr>
            <a:lvl3pPr marL="0" marR="0" lvl="2"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3pPr>
            <a:lvl4pPr marL="0" marR="0" lvl="3"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4pPr>
            <a:lvl5pPr marL="0" marR="0" lvl="4"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5pPr>
            <a:lvl6pPr marL="0" marR="0" lvl="5"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6pPr>
            <a:lvl7pPr marL="0" marR="0" lvl="6"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7pPr>
            <a:lvl8pPr marL="0" marR="0" lvl="7"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8pPr>
            <a:lvl9pPr marL="0" marR="0" lvl="8"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bg>
      <p:bgPr>
        <a:gradFill>
          <a:gsLst>
            <a:gs pos="0">
              <a:srgbClr val="B2B2B2"/>
            </a:gs>
            <a:gs pos="40000">
              <a:srgbClr val="9F9F9F"/>
            </a:gs>
            <a:gs pos="100000">
              <a:schemeClr val="dk1"/>
            </a:gs>
          </a:gsLst>
          <a:path path="circle">
            <a:fillToRect l="100000" b="100000"/>
          </a:path>
          <a:tileRect t="-100000" r="-100000"/>
        </a:gradFill>
        <a:effectLst/>
      </p:bgPr>
    </p:bg>
    <p:spTree>
      <p:nvGrpSpPr>
        <p:cNvPr id="1" name="Shape 73"/>
        <p:cNvGrpSpPr/>
        <p:nvPr/>
      </p:nvGrpSpPr>
      <p:grpSpPr>
        <a:xfrm>
          <a:off x="0" y="0"/>
          <a:ext cx="0" cy="0"/>
          <a:chOff x="0" y="0"/>
          <a:chExt cx="0" cy="0"/>
        </a:xfrm>
      </p:grpSpPr>
      <p:sp>
        <p:nvSpPr>
          <p:cNvPr id="74" name="Google Shape;74;p26"/>
          <p:cNvSpPr txBox="1">
            <a:spLocks noGrp="1"/>
          </p:cNvSpPr>
          <p:nvPr>
            <p:ph type="body" idx="1"/>
          </p:nvPr>
        </p:nvSpPr>
        <p:spPr>
          <a:xfrm>
            <a:off x="1141232" y="5443401"/>
            <a:ext cx="7162799" cy="648231"/>
          </a:xfrm>
          <a:prstGeom prst="rect">
            <a:avLst/>
          </a:prstGeom>
          <a:noFill/>
          <a:ln>
            <a:noFill/>
          </a:ln>
        </p:spPr>
        <p:txBody>
          <a:bodyPr spcFirstLastPara="1" wrap="square" lIns="91425" tIns="91425" rIns="91425" bIns="91425" anchor="t" anchorCtr="0">
            <a:noAutofit/>
          </a:bodyPr>
          <a:lstStyle>
            <a:lvl1pPr marL="457200" marR="18288" lvl="0" indent="-228600" algn="r">
              <a:lnSpc>
                <a:spcPct val="100000"/>
              </a:lnSpc>
              <a:spcBef>
                <a:spcPts val="0"/>
              </a:spcBef>
              <a:spcAft>
                <a:spcPts val="0"/>
              </a:spcAft>
              <a:buSzPts val="1400"/>
              <a:buFont typeface="Rambla"/>
              <a:buNone/>
              <a:defRPr/>
            </a:lvl1pPr>
            <a:lvl2pPr marL="914400" lvl="1" indent="-317500" algn="l">
              <a:lnSpc>
                <a:spcPct val="100000"/>
              </a:lnSpc>
              <a:spcBef>
                <a:spcPts val="0"/>
              </a:spcBef>
              <a:spcAft>
                <a:spcPts val="0"/>
              </a:spcAft>
              <a:buSzPts val="1400"/>
              <a:buChar char="◦"/>
              <a:defRPr/>
            </a:lvl2pPr>
            <a:lvl3pPr marL="1371600" lvl="2" indent="-317500" algn="l">
              <a:lnSpc>
                <a:spcPct val="100000"/>
              </a:lnSpc>
              <a:spcBef>
                <a:spcPts val="0"/>
              </a:spcBef>
              <a:spcAft>
                <a:spcPts val="0"/>
              </a:spcAft>
              <a:buSzPts val="1400"/>
              <a:buChar char="⚫"/>
              <a:defRPr/>
            </a:lvl3pPr>
            <a:lvl4pPr marL="1828800" lvl="3" indent="-317500" algn="l">
              <a:lnSpc>
                <a:spcPct val="100000"/>
              </a:lnSpc>
              <a:spcBef>
                <a:spcPts val="0"/>
              </a:spcBef>
              <a:spcAft>
                <a:spcPts val="0"/>
              </a:spcAft>
              <a:buSzPts val="1400"/>
              <a:buChar char="⚫"/>
              <a:defRPr/>
            </a:lvl4pPr>
            <a:lvl5pPr marL="2286000" lvl="4" indent="-317500" algn="l">
              <a:lnSpc>
                <a:spcPct val="100000"/>
              </a:lnSpc>
              <a:spcBef>
                <a:spcPts val="0"/>
              </a:spcBef>
              <a:spcAft>
                <a:spcPts val="0"/>
              </a:spcAft>
              <a:buSzPts val="1400"/>
              <a:buChar char="⚫"/>
              <a:defRPr/>
            </a:lvl5pPr>
            <a:lvl6pPr marL="2743200" lvl="5" indent="-317500" algn="l">
              <a:lnSpc>
                <a:spcPct val="100000"/>
              </a:lnSpc>
              <a:spcBef>
                <a:spcPts val="0"/>
              </a:spcBef>
              <a:spcAft>
                <a:spcPts val="0"/>
              </a:spcAft>
              <a:buSzPts val="1400"/>
              <a:buChar char="◾"/>
              <a:defRPr/>
            </a:lvl6pPr>
            <a:lvl7pPr marL="3200400" lvl="6" indent="-317500" algn="l">
              <a:lnSpc>
                <a:spcPct val="100000"/>
              </a:lnSpc>
              <a:spcBef>
                <a:spcPts val="0"/>
              </a:spcBef>
              <a:spcAft>
                <a:spcPts val="0"/>
              </a:spcAft>
              <a:buSzPts val="1400"/>
              <a:buChar char="◾"/>
              <a:defRPr/>
            </a:lvl7pPr>
            <a:lvl8pPr marL="3657600" lvl="7" indent="-317500" algn="l">
              <a:lnSpc>
                <a:spcPct val="100000"/>
              </a:lnSpc>
              <a:spcBef>
                <a:spcPts val="0"/>
              </a:spcBef>
              <a:spcAft>
                <a:spcPts val="0"/>
              </a:spcAft>
              <a:buSzPts val="1400"/>
              <a:buChar char="◾"/>
              <a:defRPr/>
            </a:lvl8pPr>
            <a:lvl9pPr marL="4114800" lvl="8" indent="-317500" algn="l">
              <a:lnSpc>
                <a:spcPct val="100000"/>
              </a:lnSpc>
              <a:spcBef>
                <a:spcPts val="0"/>
              </a:spcBef>
              <a:spcAft>
                <a:spcPts val="0"/>
              </a:spcAft>
              <a:buSzPts val="1400"/>
              <a:buChar char="◾"/>
              <a:defRPr/>
            </a:lvl9pPr>
          </a:lstStyle>
          <a:p>
            <a:endParaRPr/>
          </a:p>
        </p:txBody>
      </p:sp>
      <p:sp>
        <p:nvSpPr>
          <p:cNvPr id="75" name="Google Shape;75;p26"/>
          <p:cNvSpPr>
            <a:spLocks noGrp="1"/>
          </p:cNvSpPr>
          <p:nvPr>
            <p:ph type="pic" idx="2"/>
          </p:nvPr>
        </p:nvSpPr>
        <p:spPr>
          <a:xfrm>
            <a:off x="228600" y="189968"/>
            <a:ext cx="8686800" cy="4389119"/>
          </a:xfrm>
          <a:prstGeom prst="rect">
            <a:avLst/>
          </a:prstGeom>
          <a:solidFill>
            <a:schemeClr val="dk2"/>
          </a:solidFill>
          <a:ln w="9525" cap="flat" cmpd="sng">
            <a:solidFill>
              <a:schemeClr val="dk1"/>
            </a:solidFill>
            <a:prstDash val="solid"/>
            <a:round/>
            <a:headEnd type="none" w="sm" len="sm"/>
            <a:tailEnd type="none" w="sm" len="sm"/>
          </a:ln>
        </p:spPr>
      </p:sp>
      <p:sp>
        <p:nvSpPr>
          <p:cNvPr id="76" name="Google Shape;76;p26"/>
          <p:cNvSpPr txBox="1">
            <a:spLocks noGrp="1"/>
          </p:cNvSpPr>
          <p:nvPr>
            <p:ph type="dt" idx="10"/>
          </p:nvPr>
        </p:nvSpPr>
        <p:spPr>
          <a:xfrm>
            <a:off x="6727032" y="6407944"/>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77" name="Google Shape;77;p26"/>
          <p:cNvSpPr txBox="1">
            <a:spLocks noGrp="1"/>
          </p:cNvSpPr>
          <p:nvPr>
            <p:ph type="ftr" idx="11"/>
          </p:nvPr>
        </p:nvSpPr>
        <p:spPr>
          <a:xfrm>
            <a:off x="4380071" y="6407944"/>
            <a:ext cx="2350681" cy="365125"/>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78" name="Google Shape;78;p26"/>
          <p:cNvSpPr txBox="1">
            <a:spLocks noGrp="1"/>
          </p:cNvSpPr>
          <p:nvPr>
            <p:ph type="sldNum" idx="12"/>
          </p:nvPr>
        </p:nvSpPr>
        <p:spPr>
          <a:xfrm>
            <a:off x="8647271" y="6407944"/>
            <a:ext cx="36575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1pPr>
            <a:lvl2pPr marL="0" marR="0" lvl="1"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2pPr>
            <a:lvl3pPr marL="0" marR="0" lvl="2"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3pPr>
            <a:lvl4pPr marL="0" marR="0" lvl="3"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4pPr>
            <a:lvl5pPr marL="0" marR="0" lvl="4"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5pPr>
            <a:lvl6pPr marL="0" marR="0" lvl="5"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6pPr>
            <a:lvl7pPr marL="0" marR="0" lvl="6"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7pPr>
            <a:lvl8pPr marL="0" marR="0" lvl="7"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8pPr>
            <a:lvl9pPr marL="0" marR="0" lvl="8" indent="0" algn="r">
              <a:lnSpc>
                <a:spcPct val="100000"/>
              </a:lnSpc>
              <a:spcBef>
                <a:spcPts val="0"/>
              </a:spcBef>
              <a:spcAft>
                <a:spcPts val="0"/>
              </a:spcAft>
              <a:buClr>
                <a:schemeClr val="lt1"/>
              </a:buClr>
              <a:buSzPts val="250"/>
              <a:buFont typeface="Rambla"/>
              <a:buNone/>
              <a:defRPr sz="1000" b="0" i="0" u="none" strike="noStrike" cap="none">
                <a:solidFill>
                  <a:schemeClr val="lt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
        <p:nvSpPr>
          <p:cNvPr id="79" name="Google Shape;79;p26"/>
          <p:cNvSpPr txBox="1">
            <a:spLocks noGrp="1"/>
          </p:cNvSpPr>
          <p:nvPr>
            <p:ph type="title"/>
          </p:nvPr>
        </p:nvSpPr>
        <p:spPr>
          <a:xfrm>
            <a:off x="228600" y="4865121"/>
            <a:ext cx="8075431" cy="562672"/>
          </a:xfrm>
          <a:prstGeom prst="rect">
            <a:avLst/>
          </a:prstGeom>
          <a:noFill/>
          <a:ln>
            <a:noFill/>
          </a:ln>
        </p:spPr>
        <p:txBody>
          <a:bodyPr spcFirstLastPara="1" wrap="square" lIns="91425" tIns="91425" rIns="91425" bIns="91425" anchor="t" anchorCtr="0">
            <a:noAutofit/>
          </a:bodyPr>
          <a:lstStyle>
            <a:lvl1pPr marR="0" lvl="0" algn="r">
              <a:lnSpc>
                <a:spcPct val="100000"/>
              </a:lnSpc>
              <a:spcBef>
                <a:spcPts val="0"/>
              </a:spcBef>
              <a:spcAft>
                <a:spcPts val="0"/>
              </a:spcAft>
              <a:buClr>
                <a:schemeClr val="accent1"/>
              </a:buClr>
              <a:buSzPts val="1400"/>
              <a:buFont typeface="Rambla"/>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p:nvPr/>
        </p:nvSpPr>
        <p:spPr>
          <a:xfrm>
            <a:off x="499272" y="5944935"/>
            <a:ext cx="4940623" cy="921076"/>
          </a:xfrm>
          <a:custGeom>
            <a:avLst/>
            <a:gdLst/>
            <a:ahLst/>
            <a:cxnLst/>
            <a:rect l="l" t="t" r="r" b="b"/>
            <a:pathLst>
              <a:path w="7485" h="337" extrusionOk="0">
                <a:moveTo>
                  <a:pt x="0" y="2"/>
                </a:moveTo>
                <a:lnTo>
                  <a:pt x="7485" y="337"/>
                </a:lnTo>
                <a:lnTo>
                  <a:pt x="5558" y="337"/>
                </a:lnTo>
                <a:lnTo>
                  <a:pt x="1" y="0"/>
                </a:lnTo>
              </a:path>
            </a:pathLst>
          </a:custGeom>
          <a:solidFill>
            <a:srgbClr val="C9ADDE">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1" name="Google Shape;81;p26"/>
          <p:cNvSpPr/>
          <p:nvPr/>
        </p:nvSpPr>
        <p:spPr>
          <a:xfrm>
            <a:off x="485716" y="5939010"/>
            <a:ext cx="369045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2" name="Google Shape;82;p26"/>
          <p:cNvSpPr/>
          <p:nvPr/>
        </p:nvSpPr>
        <p:spPr>
          <a:xfrm>
            <a:off x="-6041" y="5791253"/>
            <a:ext cx="3402313" cy="1080868"/>
          </a:xfrm>
          <a:prstGeom prst="rtTriangle">
            <a:avLst/>
          </a:prstGeom>
          <a:blipFill rotWithShape="1">
            <a:blip r:embed="rId2">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83" name="Google Shape;83;p26"/>
          <p:cNvCxnSpPr/>
          <p:nvPr/>
        </p:nvCxnSpPr>
        <p:spPr>
          <a:xfrm>
            <a:off x="-9237" y="5787737"/>
            <a:ext cx="3405508" cy="1084383"/>
          </a:xfrm>
          <a:prstGeom prst="straightConnector1">
            <a:avLst/>
          </a:prstGeom>
          <a:noFill/>
          <a:ln w="12050" cap="flat" cmpd="sng">
            <a:solidFill>
              <a:srgbClr val="C3A5D9"/>
            </a:solidFill>
            <a:prstDash val="solid"/>
            <a:miter lim="8000"/>
            <a:headEnd type="none" w="sm" len="sm"/>
            <a:tailEnd type="none" w="sm" len="sm"/>
          </a:ln>
        </p:spPr>
      </p:cxnSp>
      <p:sp>
        <p:nvSpPr>
          <p:cNvPr id="84" name="Google Shape;84;p26"/>
          <p:cNvSpPr/>
          <p:nvPr/>
        </p:nvSpPr>
        <p:spPr>
          <a:xfrm>
            <a:off x="8664111" y="4988439"/>
            <a:ext cx="182879" cy="228600"/>
          </a:xfrm>
          <a:prstGeom prst="chevron">
            <a:avLst>
              <a:gd name="adj" fmla="val 50000"/>
            </a:avLst>
          </a:prstGeom>
          <a:gradFill>
            <a:gsLst>
              <a:gs pos="0">
                <a:srgbClr val="5A1A8A"/>
              </a:gs>
              <a:gs pos="72000">
                <a:srgbClr val="A46ACE"/>
              </a:gs>
              <a:gs pos="100000">
                <a:srgbClr val="BC92DA"/>
              </a:gs>
            </a:gsLst>
            <a:lin ang="16200000" scaled="0"/>
          </a:gradFill>
          <a:ln w="9525" cap="rnd" cmpd="sng">
            <a:solidFill>
              <a:srgbClr val="52237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85" name="Google Shape;85;p26"/>
          <p:cNvSpPr/>
          <p:nvPr/>
        </p:nvSpPr>
        <p:spPr>
          <a:xfrm>
            <a:off x="8477696" y="4988439"/>
            <a:ext cx="182879" cy="228600"/>
          </a:xfrm>
          <a:prstGeom prst="chevron">
            <a:avLst>
              <a:gd name="adj" fmla="val 50000"/>
            </a:avLst>
          </a:prstGeom>
          <a:gradFill>
            <a:gsLst>
              <a:gs pos="0">
                <a:srgbClr val="5A1A8A"/>
              </a:gs>
              <a:gs pos="72000">
                <a:srgbClr val="A46ACE"/>
              </a:gs>
              <a:gs pos="100000">
                <a:srgbClr val="BC92DA"/>
              </a:gs>
            </a:gsLst>
            <a:lin ang="16200000" scaled="0"/>
          </a:gradFill>
          <a:ln w="9525" cap="rnd" cmpd="sng">
            <a:solidFill>
              <a:srgbClr val="522375"/>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6"/>
        <p:cNvGrpSpPr/>
        <p:nvPr/>
      </p:nvGrpSpPr>
      <p:grpSpPr>
        <a:xfrm>
          <a:off x="0" y="0"/>
          <a:ext cx="0" cy="0"/>
          <a:chOff x="0" y="0"/>
          <a:chExt cx="0" cy="0"/>
        </a:xfrm>
      </p:grpSpPr>
      <p:sp>
        <p:nvSpPr>
          <p:cNvPr id="87" name="Google Shape;87;p2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dk2"/>
              </a:buClr>
              <a:buSzPts val="1400"/>
              <a:buFont typeface="Rambla"/>
              <a:buNone/>
              <a:defRPr/>
            </a:lvl1pPr>
            <a:lvl2pPr lvl="1" algn="l">
              <a:lnSpc>
                <a:spcPct val="100000"/>
              </a:lnSpc>
              <a:spcBef>
                <a:spcPts val="0"/>
              </a:spcBef>
              <a:spcAft>
                <a:spcPts val="0"/>
              </a:spcAft>
              <a:buClr>
                <a:srgbClr val="000000"/>
              </a:buClr>
              <a:buSzPts val="1400"/>
              <a:buFont typeface="Arial"/>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27"/>
          <p:cNvSpPr txBox="1">
            <a:spLocks noGrp="1"/>
          </p:cNvSpPr>
          <p:nvPr>
            <p:ph type="body" idx="1"/>
          </p:nvPr>
        </p:nvSpPr>
        <p:spPr>
          <a:xfrm rot="5400000">
            <a:off x="2378964" y="-440435"/>
            <a:ext cx="4386070" cy="8229600"/>
          </a:xfrm>
          <a:prstGeom prst="rect">
            <a:avLst/>
          </a:prstGeom>
          <a:noFill/>
          <a:ln>
            <a:noFill/>
          </a:ln>
        </p:spPr>
        <p:txBody>
          <a:bodyPr spcFirstLastPara="1" wrap="square" lIns="91425" tIns="91425" rIns="91425" bIns="91425" anchor="t" anchorCtr="0">
            <a:noAutofit/>
          </a:bodyPr>
          <a:lstStyle>
            <a:lvl1pPr marL="457200" lvl="0" indent="-317500" algn="l">
              <a:lnSpc>
                <a:spcPct val="100000"/>
              </a:lnSpc>
              <a:spcBef>
                <a:spcPts val="400"/>
              </a:spcBef>
              <a:spcAft>
                <a:spcPts val="0"/>
              </a:spcAft>
              <a:buClr>
                <a:schemeClr val="accent1"/>
              </a:buClr>
              <a:buSzPts val="1400"/>
              <a:buFont typeface="Noto Sans Symbols"/>
              <a:buChar char=""/>
              <a:defRPr/>
            </a:lvl1pPr>
            <a:lvl2pPr marL="914400" lvl="1" indent="-317500" algn="l">
              <a:lnSpc>
                <a:spcPct val="100000"/>
              </a:lnSpc>
              <a:spcBef>
                <a:spcPts val="324"/>
              </a:spcBef>
              <a:spcAft>
                <a:spcPts val="0"/>
              </a:spcAft>
              <a:buClr>
                <a:schemeClr val="accent1"/>
              </a:buClr>
              <a:buSzPts val="1400"/>
              <a:buFont typeface="Verdana"/>
              <a:buChar char="◦"/>
              <a:defRPr/>
            </a:lvl2pPr>
            <a:lvl3pPr marL="1371600" lvl="2" indent="-317500" algn="l">
              <a:lnSpc>
                <a:spcPct val="100000"/>
              </a:lnSpc>
              <a:spcBef>
                <a:spcPts val="350"/>
              </a:spcBef>
              <a:spcAft>
                <a:spcPts val="0"/>
              </a:spcAft>
              <a:buClr>
                <a:schemeClr val="accent2"/>
              </a:buClr>
              <a:buSzPts val="1400"/>
              <a:buFont typeface="Noto Sans Symbols"/>
              <a:buChar char="⚫"/>
              <a:defRPr/>
            </a:lvl3pPr>
            <a:lvl4pPr marL="1828800" lvl="3" indent="-317500" algn="l">
              <a:lnSpc>
                <a:spcPct val="100000"/>
              </a:lnSpc>
              <a:spcBef>
                <a:spcPts val="350"/>
              </a:spcBef>
              <a:spcAft>
                <a:spcPts val="0"/>
              </a:spcAft>
              <a:buClr>
                <a:schemeClr val="accent2"/>
              </a:buClr>
              <a:buSzPts val="1400"/>
              <a:buFont typeface="Noto Sans Symbols"/>
              <a:buChar char="⚫"/>
              <a:defRPr/>
            </a:lvl4pPr>
            <a:lvl5pPr marL="2286000" lvl="4" indent="-317500" algn="l">
              <a:lnSpc>
                <a:spcPct val="100000"/>
              </a:lnSpc>
              <a:spcBef>
                <a:spcPts val="350"/>
              </a:spcBef>
              <a:spcAft>
                <a:spcPts val="0"/>
              </a:spcAft>
              <a:buClr>
                <a:schemeClr val="accent2"/>
              </a:buClr>
              <a:buSzPts val="1400"/>
              <a:buFont typeface="Noto Sans Symbols"/>
              <a:buChar char="⚫"/>
              <a:defRPr/>
            </a:lvl5pPr>
            <a:lvl6pPr marL="2743200" lvl="5" indent="-317500" algn="l">
              <a:lnSpc>
                <a:spcPct val="100000"/>
              </a:lnSpc>
              <a:spcBef>
                <a:spcPts val="350"/>
              </a:spcBef>
              <a:spcAft>
                <a:spcPts val="0"/>
              </a:spcAft>
              <a:buClr>
                <a:schemeClr val="accent3"/>
              </a:buClr>
              <a:buSzPts val="1400"/>
              <a:buFont typeface="Noto Sans Symbols"/>
              <a:buChar char="◾"/>
              <a:defRPr/>
            </a:lvl6pPr>
            <a:lvl7pPr marL="3200400" lvl="6" indent="-317500" algn="l">
              <a:lnSpc>
                <a:spcPct val="100000"/>
              </a:lnSpc>
              <a:spcBef>
                <a:spcPts val="350"/>
              </a:spcBef>
              <a:spcAft>
                <a:spcPts val="0"/>
              </a:spcAft>
              <a:buClr>
                <a:schemeClr val="accent3"/>
              </a:buClr>
              <a:buSzPts val="1400"/>
              <a:buFont typeface="Noto Sans Symbols"/>
              <a:buChar char="◾"/>
              <a:defRPr/>
            </a:lvl7pPr>
            <a:lvl8pPr marL="3657600" lvl="7" indent="-317500" algn="l">
              <a:lnSpc>
                <a:spcPct val="100000"/>
              </a:lnSpc>
              <a:spcBef>
                <a:spcPts val="350"/>
              </a:spcBef>
              <a:spcAft>
                <a:spcPts val="0"/>
              </a:spcAft>
              <a:buClr>
                <a:schemeClr val="accent3"/>
              </a:buClr>
              <a:buSzPts val="1400"/>
              <a:buFont typeface="Noto Sans Symbols"/>
              <a:buChar char="◾"/>
              <a:defRPr/>
            </a:lvl8pPr>
            <a:lvl9pPr marL="4114800" lvl="8" indent="-317500" algn="l">
              <a:lnSpc>
                <a:spcPct val="100000"/>
              </a:lnSpc>
              <a:spcBef>
                <a:spcPts val="350"/>
              </a:spcBef>
              <a:spcAft>
                <a:spcPts val="0"/>
              </a:spcAft>
              <a:buClr>
                <a:schemeClr val="accent3"/>
              </a:buClr>
              <a:buSzPts val="1400"/>
              <a:buFont typeface="Noto Sans Symbols"/>
              <a:buChar char="◾"/>
              <a:defRPr/>
            </a:lvl9pPr>
          </a:lstStyle>
          <a:p>
            <a:endParaRPr/>
          </a:p>
        </p:txBody>
      </p:sp>
      <p:sp>
        <p:nvSpPr>
          <p:cNvPr id="89" name="Google Shape;89;p27"/>
          <p:cNvSpPr txBox="1">
            <a:spLocks noGrp="1"/>
          </p:cNvSpPr>
          <p:nvPr>
            <p:ph type="dt" idx="10"/>
          </p:nvPr>
        </p:nvSpPr>
        <p:spPr>
          <a:xfrm>
            <a:off x="6727032" y="6407944"/>
            <a:ext cx="1920239" cy="365759"/>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90" name="Google Shape;90;p27"/>
          <p:cNvSpPr txBox="1">
            <a:spLocks noGrp="1"/>
          </p:cNvSpPr>
          <p:nvPr>
            <p:ph type="ftr" idx="11"/>
          </p:nvPr>
        </p:nvSpPr>
        <p:spPr>
          <a:xfrm>
            <a:off x="4380071" y="6407944"/>
            <a:ext cx="2350681" cy="365125"/>
          </a:xfrm>
          <a:prstGeom prst="rect">
            <a:avLst/>
          </a:prstGeom>
          <a:noFill/>
          <a:ln>
            <a:noFill/>
          </a:ln>
        </p:spPr>
        <p:txBody>
          <a:bodyPr spcFirstLastPara="1" wrap="square" lIns="91425" tIns="91425" rIns="91425" bIns="91425" anchor="b" anchorCtr="0">
            <a:noAutofit/>
          </a:bodyPr>
          <a:lstStyle>
            <a:lvl1pPr marR="0" lvl="0" algn="r">
              <a:lnSpc>
                <a:spcPct val="100000"/>
              </a:lnSpc>
              <a:spcBef>
                <a:spcPts val="0"/>
              </a:spcBef>
              <a:spcAft>
                <a:spcPts val="0"/>
              </a:spcAft>
              <a:buClr>
                <a:srgbClr val="000000"/>
              </a:buClr>
              <a:buSzPts val="1400"/>
              <a:buFont typeface="Arial"/>
              <a:buNone/>
              <a:defRPr/>
            </a:lvl1pPr>
            <a:lvl2pPr marR="0" lvl="1" algn="l">
              <a:lnSpc>
                <a:spcPct val="100000"/>
              </a:lnSpc>
              <a:spcBef>
                <a:spcPts val="0"/>
              </a:spcBef>
              <a:spcAft>
                <a:spcPts val="0"/>
              </a:spcAft>
              <a:buClr>
                <a:srgbClr val="000000"/>
              </a:buClr>
              <a:buSzPts val="1400"/>
              <a:buFont typeface="Arial"/>
              <a:buNone/>
              <a:defRPr/>
            </a:lvl2pPr>
            <a:lvl3pPr marR="0" lvl="2" algn="l">
              <a:lnSpc>
                <a:spcPct val="100000"/>
              </a:lnSpc>
              <a:spcBef>
                <a:spcPts val="0"/>
              </a:spcBef>
              <a:spcAft>
                <a:spcPts val="0"/>
              </a:spcAft>
              <a:buClr>
                <a:srgbClr val="000000"/>
              </a:buClr>
              <a:buSzPts val="1400"/>
              <a:buFont typeface="Arial"/>
              <a:buNone/>
              <a:defRPr/>
            </a:lvl3pPr>
            <a:lvl4pPr marR="0" lvl="3" algn="l">
              <a:lnSpc>
                <a:spcPct val="100000"/>
              </a:lnSpc>
              <a:spcBef>
                <a:spcPts val="0"/>
              </a:spcBef>
              <a:spcAft>
                <a:spcPts val="0"/>
              </a:spcAft>
              <a:buClr>
                <a:srgbClr val="000000"/>
              </a:buClr>
              <a:buSzPts val="1400"/>
              <a:buFont typeface="Arial"/>
              <a:buNone/>
              <a:defRPr/>
            </a:lvl4pPr>
            <a:lvl5pPr marR="0" lvl="4" algn="l">
              <a:lnSpc>
                <a:spcPct val="100000"/>
              </a:lnSpc>
              <a:spcBef>
                <a:spcPts val="0"/>
              </a:spcBef>
              <a:spcAft>
                <a:spcPts val="0"/>
              </a:spcAft>
              <a:buClr>
                <a:srgbClr val="000000"/>
              </a:buClr>
              <a:buSzPts val="1400"/>
              <a:buFont typeface="Arial"/>
              <a:buNone/>
              <a:defRPr/>
            </a:lvl5pPr>
            <a:lvl6pPr marR="0" lvl="5" algn="l">
              <a:lnSpc>
                <a:spcPct val="100000"/>
              </a:lnSpc>
              <a:spcBef>
                <a:spcPts val="0"/>
              </a:spcBef>
              <a:spcAft>
                <a:spcPts val="0"/>
              </a:spcAft>
              <a:buClr>
                <a:srgbClr val="000000"/>
              </a:buClr>
              <a:buSzPts val="1400"/>
              <a:buFont typeface="Arial"/>
              <a:buNone/>
              <a:defRPr/>
            </a:lvl6pPr>
            <a:lvl7pPr marR="0" lvl="6" algn="l">
              <a:lnSpc>
                <a:spcPct val="100000"/>
              </a:lnSpc>
              <a:spcBef>
                <a:spcPts val="0"/>
              </a:spcBef>
              <a:spcAft>
                <a:spcPts val="0"/>
              </a:spcAft>
              <a:buClr>
                <a:srgbClr val="000000"/>
              </a:buClr>
              <a:buSzPts val="1400"/>
              <a:buFont typeface="Arial"/>
              <a:buNone/>
              <a:defRPr/>
            </a:lvl7pPr>
            <a:lvl8pPr marR="0" lvl="7" algn="l">
              <a:lnSpc>
                <a:spcPct val="100000"/>
              </a:lnSpc>
              <a:spcBef>
                <a:spcPts val="0"/>
              </a:spcBef>
              <a:spcAft>
                <a:spcPts val="0"/>
              </a:spcAft>
              <a:buClr>
                <a:srgbClr val="000000"/>
              </a:buClr>
              <a:buSzPts val="1400"/>
              <a:buFont typeface="Arial"/>
              <a:buNone/>
              <a:defRPr/>
            </a:lvl8pPr>
            <a:lvl9pPr marR="0" lvl="8" algn="l">
              <a:lnSpc>
                <a:spcPct val="100000"/>
              </a:lnSpc>
              <a:spcBef>
                <a:spcPts val="0"/>
              </a:spcBef>
              <a:spcAft>
                <a:spcPts val="0"/>
              </a:spcAft>
              <a:buClr>
                <a:srgbClr val="000000"/>
              </a:buClr>
              <a:buSzPts val="1400"/>
              <a:buFont typeface="Arial"/>
              <a:buNone/>
              <a:defRPr/>
            </a:lvl9pPr>
          </a:lstStyle>
          <a:p>
            <a:endParaRPr/>
          </a:p>
        </p:txBody>
      </p:sp>
      <p:sp>
        <p:nvSpPr>
          <p:cNvPr id="91" name="Google Shape;91;p27"/>
          <p:cNvSpPr txBox="1">
            <a:spLocks noGrp="1"/>
          </p:cNvSpPr>
          <p:nvPr>
            <p:ph type="sldNum" idx="12"/>
          </p:nvPr>
        </p:nvSpPr>
        <p:spPr>
          <a:xfrm>
            <a:off x="8647271" y="6407944"/>
            <a:ext cx="365759" cy="365125"/>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1pPr>
            <a:lvl2pPr marL="0" marR="0" lvl="1"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2pPr>
            <a:lvl3pPr marL="0" marR="0" lvl="2"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3pPr>
            <a:lvl4pPr marL="0" marR="0" lvl="3"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4pPr>
            <a:lvl5pPr marL="0" marR="0" lvl="4"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5pPr>
            <a:lvl6pPr marL="0" marR="0" lvl="5"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6pPr>
            <a:lvl7pPr marL="0" marR="0" lvl="6"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7pPr>
            <a:lvl8pPr marL="0" marR="0" lvl="7"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8pPr>
            <a:lvl9pPr marL="0" marR="0" lvl="8" indent="0" algn="r">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image" Target="../media/image4.png"/><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p:nvPr/>
        </p:nvSpPr>
        <p:spPr>
          <a:xfrm>
            <a:off x="499272" y="5944935"/>
            <a:ext cx="4940623" cy="921076"/>
          </a:xfrm>
          <a:custGeom>
            <a:avLst/>
            <a:gdLst/>
            <a:ahLst/>
            <a:cxnLst/>
            <a:rect l="l" t="t" r="r" b="b"/>
            <a:pathLst>
              <a:path w="7485" h="337" extrusionOk="0">
                <a:moveTo>
                  <a:pt x="0" y="2"/>
                </a:moveTo>
                <a:lnTo>
                  <a:pt x="7485" y="337"/>
                </a:lnTo>
                <a:lnTo>
                  <a:pt x="5558" y="337"/>
                </a:lnTo>
                <a:lnTo>
                  <a:pt x="1" y="0"/>
                </a:lnTo>
              </a:path>
            </a:pathLst>
          </a:custGeom>
          <a:solidFill>
            <a:srgbClr val="C9ADDE">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1" name="Google Shape;11;p13"/>
          <p:cNvSpPr/>
          <p:nvPr/>
        </p:nvSpPr>
        <p:spPr>
          <a:xfrm>
            <a:off x="485716" y="5939010"/>
            <a:ext cx="3690451" cy="933450"/>
          </a:xfrm>
          <a:custGeom>
            <a:avLst/>
            <a:gdLst/>
            <a:ahLst/>
            <a:cxnLst/>
            <a:rect l="l" t="t" r="r" b="b"/>
            <a:pathLst>
              <a:path w="5591" h="588" extrusionOk="0">
                <a:moveTo>
                  <a:pt x="0" y="0"/>
                </a:moveTo>
                <a:lnTo>
                  <a:pt x="5591" y="585"/>
                </a:lnTo>
                <a:lnTo>
                  <a:pt x="4415" y="588"/>
                </a:lnTo>
                <a:lnTo>
                  <a:pt x="12" y="4"/>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2" name="Google Shape;12;p13"/>
          <p:cNvSpPr/>
          <p:nvPr/>
        </p:nvSpPr>
        <p:spPr>
          <a:xfrm>
            <a:off x="-6041" y="5791253"/>
            <a:ext cx="3402313" cy="1080868"/>
          </a:xfrm>
          <a:prstGeom prst="rtTriangle">
            <a:avLst/>
          </a:prstGeom>
          <a:blipFill rotWithShape="1">
            <a:blip r:embed="rId19">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3" name="Google Shape;13;p13"/>
          <p:cNvCxnSpPr/>
          <p:nvPr/>
        </p:nvCxnSpPr>
        <p:spPr>
          <a:xfrm>
            <a:off x="-9237" y="5787737"/>
            <a:ext cx="3405508" cy="1084383"/>
          </a:xfrm>
          <a:prstGeom prst="straightConnector1">
            <a:avLst/>
          </a:prstGeom>
          <a:noFill/>
          <a:ln w="12050" cap="flat" cmpd="sng">
            <a:solidFill>
              <a:srgbClr val="C3A5D9"/>
            </a:solidFill>
            <a:prstDash val="solid"/>
            <a:miter lim="8000"/>
            <a:headEnd type="none" w="sm" len="sm"/>
            <a:tailEnd type="none" w="sm" len="sm"/>
          </a:ln>
        </p:spPr>
      </p:cxnSp>
      <p:sp>
        <p:nvSpPr>
          <p:cNvPr id="14" name="Google Shape;14;p1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Rambla"/>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5" name="Google Shape;15;p13"/>
          <p:cNvSpPr txBox="1">
            <a:spLocks noGrp="1"/>
          </p:cNvSpPr>
          <p:nvPr>
            <p:ph type="body" idx="1"/>
          </p:nvPr>
        </p:nvSpPr>
        <p:spPr>
          <a:xfrm>
            <a:off x="457200" y="1481328"/>
            <a:ext cx="8229600" cy="4525963"/>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324"/>
              </a:spcBef>
              <a:spcAft>
                <a:spcPts val="0"/>
              </a:spcAft>
              <a:buClr>
                <a:schemeClr val="accent1"/>
              </a:buClr>
              <a:buSzPts val="1400"/>
              <a:buFont typeface="Verdana"/>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35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35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35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35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35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35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35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9pPr>
          </a:lstStyle>
          <a:p>
            <a:endParaRPr/>
          </a:p>
        </p:txBody>
      </p:sp>
      <p:sp>
        <p:nvSpPr>
          <p:cNvPr id="16" name="Google Shape;16;p13"/>
          <p:cNvSpPr txBox="1">
            <a:spLocks noGrp="1"/>
          </p:cNvSpPr>
          <p:nvPr>
            <p:ph type="dt" idx="10"/>
          </p:nvPr>
        </p:nvSpPr>
        <p:spPr>
          <a:xfrm>
            <a:off x="6727032" y="6407944"/>
            <a:ext cx="1920239" cy="365759"/>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13"/>
          <p:cNvSpPr txBox="1">
            <a:spLocks noGrp="1"/>
          </p:cNvSpPr>
          <p:nvPr>
            <p:ph type="ftr" idx="11"/>
          </p:nvPr>
        </p:nvSpPr>
        <p:spPr>
          <a:xfrm>
            <a:off x="4380071" y="6407944"/>
            <a:ext cx="2350681" cy="365125"/>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8" name="Google Shape;18;p13"/>
          <p:cNvSpPr txBox="1">
            <a:spLocks noGrp="1"/>
          </p:cNvSpPr>
          <p:nvPr>
            <p:ph type="sldNum" idx="12"/>
          </p:nvPr>
        </p:nvSpPr>
        <p:spPr>
          <a:xfrm>
            <a:off x="8647271" y="6407944"/>
            <a:ext cx="365759" cy="365125"/>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1pPr>
            <a:lvl2pPr marL="0" marR="0" lvl="1" indent="0" algn="r" rtl="0">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2pPr>
            <a:lvl3pPr marL="0" marR="0" lvl="2" indent="0" algn="r" rtl="0">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3pPr>
            <a:lvl4pPr marL="0" marR="0" lvl="3" indent="0" algn="r" rtl="0">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4pPr>
            <a:lvl5pPr marL="0" marR="0" lvl="4" indent="0" algn="r" rtl="0">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5pPr>
            <a:lvl6pPr marL="0" marR="0" lvl="5" indent="0" algn="r" rtl="0">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6pPr>
            <a:lvl7pPr marL="0" marR="0" lvl="6" indent="0" algn="r" rtl="0">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7pPr>
            <a:lvl8pPr marL="0" marR="0" lvl="7" indent="0" algn="r" rtl="0">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8pPr>
            <a:lvl9pPr marL="0" marR="0" lvl="8" indent="0" algn="r" rtl="0">
              <a:lnSpc>
                <a:spcPct val="100000"/>
              </a:lnSpc>
              <a:spcBef>
                <a:spcPts val="0"/>
              </a:spcBef>
              <a:spcAft>
                <a:spcPts val="0"/>
              </a:spcAft>
              <a:buClr>
                <a:schemeClr val="dk1"/>
              </a:buClr>
              <a:buSzPts val="250"/>
              <a:buFont typeface="Rambla"/>
              <a:buNone/>
              <a:defRPr sz="1000" b="0" i="0" u="none" strike="noStrike" cap="none">
                <a:solidFill>
                  <a:schemeClr val="dk1"/>
                </a:solidFill>
                <a:latin typeface="Rambla"/>
                <a:ea typeface="Rambla"/>
                <a:cs typeface="Rambla"/>
                <a:sym typeface="Rambl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18"/>
          <p:cNvSpPr/>
          <p:nvPr/>
        </p:nvSpPr>
        <p:spPr>
          <a:xfrm>
            <a:off x="499272" y="5944935"/>
            <a:ext cx="4940622" cy="921076"/>
          </a:xfrm>
          <a:custGeom>
            <a:avLst/>
            <a:gdLst/>
            <a:ahLst/>
            <a:cxnLst/>
            <a:rect l="l" t="t" r="r" b="b"/>
            <a:pathLst>
              <a:path w="120000" h="120000" extrusionOk="0">
                <a:moveTo>
                  <a:pt x="0" y="712"/>
                </a:moveTo>
                <a:lnTo>
                  <a:pt x="119999" y="120000"/>
                </a:lnTo>
                <a:lnTo>
                  <a:pt x="89106" y="120000"/>
                </a:lnTo>
                <a:lnTo>
                  <a:pt x="16" y="0"/>
                </a:lnTo>
              </a:path>
            </a:pathLst>
          </a:custGeom>
          <a:solidFill>
            <a:srgbClr val="C9ADDE">
              <a:alpha val="4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4" name="Google Shape;134;p18"/>
          <p:cNvSpPr/>
          <p:nvPr/>
        </p:nvSpPr>
        <p:spPr>
          <a:xfrm>
            <a:off x="485717" y="5939010"/>
            <a:ext cx="3690451" cy="933449"/>
          </a:xfrm>
          <a:custGeom>
            <a:avLst/>
            <a:gdLst/>
            <a:ahLst/>
            <a:cxnLst/>
            <a:rect l="l" t="t" r="r" b="b"/>
            <a:pathLst>
              <a:path w="120000" h="120000" extrusionOk="0">
                <a:moveTo>
                  <a:pt x="0" y="0"/>
                </a:moveTo>
                <a:lnTo>
                  <a:pt x="119999" y="119387"/>
                </a:lnTo>
                <a:lnTo>
                  <a:pt x="94759" y="120000"/>
                </a:lnTo>
                <a:lnTo>
                  <a:pt x="257" y="816"/>
                </a:lnTo>
              </a:path>
            </a:pathLst>
          </a:custGeom>
          <a:solidFill>
            <a:srgbClr val="0000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135" name="Google Shape;135;p18"/>
          <p:cNvSpPr/>
          <p:nvPr/>
        </p:nvSpPr>
        <p:spPr>
          <a:xfrm>
            <a:off x="-6040" y="5791253"/>
            <a:ext cx="3402313" cy="1080868"/>
          </a:xfrm>
          <a:prstGeom prst="rtTriangle">
            <a:avLst/>
          </a:prstGeom>
          <a:blipFill rotWithShape="1">
            <a:blip r:embed="rId13">
              <a:alphaModFix amt="50000"/>
            </a:blip>
            <a:tile tx="0" ty="0" sx="50000" sy="50000" flip="none" algn="t"/>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cxnSp>
        <p:nvCxnSpPr>
          <p:cNvPr id="136" name="Google Shape;136;p18"/>
          <p:cNvCxnSpPr/>
          <p:nvPr/>
        </p:nvCxnSpPr>
        <p:spPr>
          <a:xfrm>
            <a:off x="-9237" y="5787737"/>
            <a:ext cx="3405508" cy="1084383"/>
          </a:xfrm>
          <a:prstGeom prst="straightConnector1">
            <a:avLst/>
          </a:prstGeom>
          <a:noFill/>
          <a:ln w="12050" cap="flat" cmpd="sng">
            <a:solidFill>
              <a:srgbClr val="C3A5D9"/>
            </a:solidFill>
            <a:prstDash val="solid"/>
            <a:miter lim="8000"/>
            <a:headEnd type="none" w="sm" len="sm"/>
            <a:tailEnd type="none" w="sm" len="sm"/>
          </a:ln>
        </p:spPr>
      </p:cxnSp>
      <p:sp>
        <p:nvSpPr>
          <p:cNvPr id="137" name="Google Shape;137;p18"/>
          <p:cNvSpPr txBox="1">
            <a:spLocks noGrp="1"/>
          </p:cNvSpPr>
          <p:nvPr>
            <p:ph type="title"/>
          </p:nvPr>
        </p:nvSpPr>
        <p:spPr>
          <a:xfrm>
            <a:off x="457200" y="274636"/>
            <a:ext cx="8229600" cy="11430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Calibri"/>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38" name="Google Shape;138;p18"/>
          <p:cNvSpPr txBox="1">
            <a:spLocks noGrp="1"/>
          </p:cNvSpPr>
          <p:nvPr>
            <p:ph type="body" idx="1"/>
          </p:nvPr>
        </p:nvSpPr>
        <p:spPr>
          <a:xfrm>
            <a:off x="457200" y="1481328"/>
            <a:ext cx="8229600" cy="4525963"/>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400"/>
              </a:spcBef>
              <a:spcAft>
                <a:spcPts val="0"/>
              </a:spcAft>
              <a:buClr>
                <a:schemeClr val="accent1"/>
              </a:buClr>
              <a:buSzPts val="1400"/>
              <a:buFont typeface="Noto Sans Symbols"/>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324"/>
              </a:spcBef>
              <a:spcAft>
                <a:spcPts val="0"/>
              </a:spcAft>
              <a:buClr>
                <a:schemeClr val="accent1"/>
              </a:buClr>
              <a:buSzPts val="1400"/>
              <a:buFont typeface="Verdana"/>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35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35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350"/>
              </a:spcBef>
              <a:spcAft>
                <a:spcPts val="0"/>
              </a:spcAft>
              <a:buClr>
                <a:schemeClr val="accent2"/>
              </a:buClr>
              <a:buSzPts val="1400"/>
              <a:buFont typeface="Noto Sans Symbols"/>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35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35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35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350"/>
              </a:spcBef>
              <a:spcAft>
                <a:spcPts val="0"/>
              </a:spcAft>
              <a:buClr>
                <a:schemeClr val="accent3"/>
              </a:buClr>
              <a:buSzPts val="1400"/>
              <a:buFont typeface="Noto Sans Symbols"/>
              <a:buChar char="◾"/>
              <a:defRPr sz="1400" b="0" i="0" u="none" strike="noStrike" cap="none">
                <a:solidFill>
                  <a:srgbClr val="000000"/>
                </a:solidFill>
                <a:latin typeface="Arial"/>
                <a:ea typeface="Arial"/>
                <a:cs typeface="Arial"/>
                <a:sym typeface="Arial"/>
              </a:defRPr>
            </a:lvl9pPr>
          </a:lstStyle>
          <a:p>
            <a:endParaRPr/>
          </a:p>
        </p:txBody>
      </p:sp>
      <p:sp>
        <p:nvSpPr>
          <p:cNvPr id="139" name="Google Shape;139;p18"/>
          <p:cNvSpPr txBox="1">
            <a:spLocks noGrp="1"/>
          </p:cNvSpPr>
          <p:nvPr>
            <p:ph type="dt" idx="10"/>
          </p:nvPr>
        </p:nvSpPr>
        <p:spPr>
          <a:xfrm>
            <a:off x="6727033" y="6407945"/>
            <a:ext cx="1920239" cy="365759"/>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0" name="Google Shape;140;p18"/>
          <p:cNvSpPr txBox="1">
            <a:spLocks noGrp="1"/>
          </p:cNvSpPr>
          <p:nvPr>
            <p:ph type="ftr" idx="11"/>
          </p:nvPr>
        </p:nvSpPr>
        <p:spPr>
          <a:xfrm>
            <a:off x="4380072" y="6407945"/>
            <a:ext cx="2350681" cy="365124"/>
          </a:xfrm>
          <a:prstGeom prst="rect">
            <a:avLst/>
          </a:prstGeom>
          <a:noFill/>
          <a:ln>
            <a:noFill/>
          </a:ln>
        </p:spPr>
        <p:txBody>
          <a:bodyPr spcFirstLastPara="1" wrap="square" lIns="91425" tIns="91425" rIns="91425" bIns="91425" anchor="b"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1" name="Google Shape;141;p18"/>
          <p:cNvSpPr txBox="1">
            <a:spLocks noGrp="1"/>
          </p:cNvSpPr>
          <p:nvPr>
            <p:ph type="sldNum" idx="12"/>
          </p:nvPr>
        </p:nvSpPr>
        <p:spPr>
          <a:xfrm>
            <a:off x="8647272" y="6407945"/>
            <a:ext cx="365759" cy="365124"/>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250"/>
              <a:buFont typeface="Calibri"/>
              <a:buNone/>
              <a:defRPr sz="1000" b="0" i="0" u="none" strike="noStrike" cap="none">
                <a:solidFill>
                  <a:srgbClr val="000000"/>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grpSp>
        <p:nvGrpSpPr>
          <p:cNvPr id="226" name="Google Shape;226;g26843e51cab_0_787"/>
          <p:cNvGrpSpPr/>
          <p:nvPr/>
        </p:nvGrpSpPr>
        <p:grpSpPr>
          <a:xfrm>
            <a:off x="-1588" y="0"/>
            <a:ext cx="9145588" cy="6860798"/>
            <a:chOff x="-1588" y="0"/>
            <a:chExt cx="9145588" cy="6860798"/>
          </a:xfrm>
        </p:grpSpPr>
        <p:sp>
          <p:nvSpPr>
            <p:cNvPr id="227" name="Google Shape;227;g26843e51cab_0_787"/>
            <p:cNvSpPr/>
            <p:nvPr/>
          </p:nvSpPr>
          <p:spPr>
            <a:xfrm>
              <a:off x="0" y="0"/>
              <a:ext cx="9118800" cy="6858000"/>
            </a:xfrm>
            <a:prstGeom prst="rect">
              <a:avLst/>
            </a:prstGeom>
            <a:blipFill rotWithShape="1">
              <a:blip r:embed="rId19">
                <a:alphaModFix/>
              </a:blip>
              <a:stretch>
                <a:fillRect l="-16709" r="-1698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g26843e51cab_0_78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g26843e51cab_0_787"/>
            <p:cNvSpPr/>
            <p:nvPr/>
          </p:nvSpPr>
          <p:spPr>
            <a:xfrm>
              <a:off x="629943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g26843e51cab_0_787"/>
            <p:cNvSpPr/>
            <p:nvPr/>
          </p:nvSpPr>
          <p:spPr>
            <a:xfrm>
              <a:off x="5689832" y="0"/>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g26843e51cab_0_787"/>
            <p:cNvSpPr/>
            <p:nvPr/>
          </p:nvSpPr>
          <p:spPr>
            <a:xfrm>
              <a:off x="6299432" y="5870198"/>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g26843e51cab_0_787"/>
            <p:cNvSpPr/>
            <p:nvPr/>
          </p:nvSpPr>
          <p:spPr>
            <a:xfrm>
              <a:off x="-1588"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g26843e51cab_0_787"/>
            <p:cNvSpPr/>
            <p:nvPr/>
          </p:nvSpPr>
          <p:spPr>
            <a:xfrm rot="-589934">
              <a:off x="6359946" y="1790292"/>
              <a:ext cx="2377699" cy="317749"/>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g26843e51cab_0_787"/>
            <p:cNvSpPr/>
            <p:nvPr/>
          </p:nvSpPr>
          <p:spPr>
            <a:xfrm>
              <a:off x="485023" y="1856450"/>
              <a:ext cx="8173956" cy="4535227"/>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235" name="Google Shape;235;g26843e51cab_0_787"/>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236" name="Google Shape;236;g26843e51cab_0_787"/>
          <p:cNvSpPr txBox="1">
            <a:spLocks noGrp="1"/>
          </p:cNvSpPr>
          <p:nvPr>
            <p:ph type="title"/>
          </p:nvPr>
        </p:nvSpPr>
        <p:spPr>
          <a:xfrm>
            <a:off x="866440" y="927099"/>
            <a:ext cx="6345300" cy="7098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37" name="Google Shape;237;g26843e51cab_0_787"/>
          <p:cNvSpPr txBox="1">
            <a:spLocks noGrp="1"/>
          </p:cNvSpPr>
          <p:nvPr>
            <p:ph type="body" idx="1"/>
          </p:nvPr>
        </p:nvSpPr>
        <p:spPr>
          <a:xfrm>
            <a:off x="864382" y="2489200"/>
            <a:ext cx="6345300" cy="35307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38" name="Google Shape;238;g26843e51cab_0_787"/>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marR="0" lvl="0" algn="r" rtl="0">
              <a:spcBef>
                <a:spcPts val="0"/>
              </a:spcBef>
              <a:spcAft>
                <a:spcPts val="0"/>
              </a:spcAft>
              <a:buSzPts val="1400"/>
              <a:buNone/>
              <a:defRPr sz="9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9" name="Google Shape;239;g26843e51cab_0_787"/>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9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40" name="Google Shape;240;g26843e51cab_0_787"/>
          <p:cNvSpPr/>
          <p:nvPr/>
        </p:nvSpPr>
        <p:spPr>
          <a:xfrm>
            <a:off x="7745644" y="0"/>
            <a:ext cx="685800" cy="1099500"/>
          </a:xfrm>
          <a:prstGeom prst="rect">
            <a:avLst/>
          </a:prstGeom>
          <a:solidFill>
            <a:schemeClr val="accent1"/>
          </a:solidFill>
          <a:ln>
            <a:noFill/>
          </a:ln>
          <a:effectLst>
            <a:outerShdw blurRad="38100" dist="25400" dir="5400000" rotWithShape="0">
              <a:srgbClr val="000000">
                <a:alpha val="4471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g26843e51cab_0_787"/>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72"/>
        <p:cNvGrpSpPr/>
        <p:nvPr/>
      </p:nvGrpSpPr>
      <p:grpSpPr>
        <a:xfrm>
          <a:off x="0" y="0"/>
          <a:ext cx="0" cy="0"/>
          <a:chOff x="0" y="0"/>
          <a:chExt cx="0" cy="0"/>
        </a:xfrm>
      </p:grpSpPr>
      <p:grpSp>
        <p:nvGrpSpPr>
          <p:cNvPr id="473" name="Google Shape;473;g26843e51cab_0_3116"/>
          <p:cNvGrpSpPr/>
          <p:nvPr/>
        </p:nvGrpSpPr>
        <p:grpSpPr>
          <a:xfrm>
            <a:off x="-1588" y="0"/>
            <a:ext cx="9145588" cy="6860798"/>
            <a:chOff x="-1588" y="0"/>
            <a:chExt cx="9145588" cy="6860798"/>
          </a:xfrm>
        </p:grpSpPr>
        <p:sp>
          <p:nvSpPr>
            <p:cNvPr id="474" name="Google Shape;474;g26843e51cab_0_3116"/>
            <p:cNvSpPr/>
            <p:nvPr/>
          </p:nvSpPr>
          <p:spPr>
            <a:xfrm>
              <a:off x="0" y="0"/>
              <a:ext cx="9118800" cy="6858000"/>
            </a:xfrm>
            <a:prstGeom prst="rect">
              <a:avLst/>
            </a:prstGeom>
            <a:blipFill rotWithShape="1">
              <a:blip r:embed="rId21">
                <a:alphaModFix/>
              </a:blip>
              <a:stretch>
                <a:fillRect l="-16709" r="-16989"/>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g26843e51cab_0_3116"/>
            <p:cNvSpPr/>
            <p:nvPr/>
          </p:nvSpPr>
          <p:spPr>
            <a:xfrm>
              <a:off x="0" y="2895600"/>
              <a:ext cx="2362200" cy="2362200"/>
            </a:xfrm>
            <a:prstGeom prst="ellipse">
              <a:avLst/>
            </a:prstGeom>
            <a:gradFill>
              <a:gsLst>
                <a:gs pos="0">
                  <a:srgbClr val="9B6BF2">
                    <a:alpha val="7450"/>
                  </a:srgbClr>
                </a:gs>
                <a:gs pos="36000">
                  <a:srgbClr val="9B6BF2">
                    <a:alpha val="7450"/>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g26843e51cab_0_3116"/>
            <p:cNvSpPr/>
            <p:nvPr/>
          </p:nvSpPr>
          <p:spPr>
            <a:xfrm>
              <a:off x="6299432" y="1676400"/>
              <a:ext cx="2819400" cy="2819400"/>
            </a:xfrm>
            <a:prstGeom prst="ellipse">
              <a:avLst/>
            </a:prstGeom>
            <a:gradFill>
              <a:gsLst>
                <a:gs pos="0">
                  <a:srgbClr val="9B6BF2">
                    <a:alpha val="6274"/>
                  </a:srgbClr>
                </a:gs>
                <a:gs pos="36000">
                  <a:srgbClr val="9B6BF2">
                    <a:alpha val="5490"/>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g26843e51cab_0_3116"/>
            <p:cNvSpPr/>
            <p:nvPr/>
          </p:nvSpPr>
          <p:spPr>
            <a:xfrm>
              <a:off x="5689832" y="0"/>
              <a:ext cx="1600200" cy="1600200"/>
            </a:xfrm>
            <a:prstGeom prst="ellipse">
              <a:avLst/>
            </a:prstGeom>
            <a:gradFill>
              <a:gsLst>
                <a:gs pos="0">
                  <a:srgbClr val="9B6BF2">
                    <a:alpha val="13333"/>
                  </a:srgbClr>
                </a:gs>
                <a:gs pos="36000">
                  <a:srgbClr val="9B6BF2">
                    <a:alpha val="6274"/>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g26843e51cab_0_3116"/>
            <p:cNvSpPr/>
            <p:nvPr/>
          </p:nvSpPr>
          <p:spPr>
            <a:xfrm>
              <a:off x="6299432" y="5870198"/>
              <a:ext cx="990600" cy="990600"/>
            </a:xfrm>
            <a:prstGeom prst="ellipse">
              <a:avLst/>
            </a:prstGeom>
            <a:gradFill>
              <a:gsLst>
                <a:gs pos="0">
                  <a:srgbClr val="9B6BF2">
                    <a:alpha val="13333"/>
                  </a:srgbClr>
                </a:gs>
                <a:gs pos="36000">
                  <a:srgbClr val="9B6BF2">
                    <a:alpha val="6274"/>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g26843e51cab_0_3116"/>
            <p:cNvSpPr/>
            <p:nvPr/>
          </p:nvSpPr>
          <p:spPr>
            <a:xfrm>
              <a:off x="-1588" y="2667000"/>
              <a:ext cx="4191000" cy="4191000"/>
            </a:xfrm>
            <a:prstGeom prst="ellipse">
              <a:avLst/>
            </a:prstGeom>
            <a:gradFill>
              <a:gsLst>
                <a:gs pos="0">
                  <a:srgbClr val="9B6BF2">
                    <a:alpha val="10588"/>
                  </a:srgbClr>
                </a:gs>
                <a:gs pos="36000">
                  <a:srgbClr val="9B6BF2">
                    <a:alpha val="9411"/>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g26843e51cab_0_3116"/>
            <p:cNvSpPr/>
            <p:nvPr/>
          </p:nvSpPr>
          <p:spPr>
            <a:xfrm rot="-589934">
              <a:off x="6359946" y="1790292"/>
              <a:ext cx="2377699" cy="317749"/>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g26843e51cab_0_3116"/>
            <p:cNvSpPr/>
            <p:nvPr/>
          </p:nvSpPr>
          <p:spPr>
            <a:xfrm>
              <a:off x="485023" y="1856450"/>
              <a:ext cx="8173956" cy="4535227"/>
            </a:xfrm>
            <a:custGeom>
              <a:avLst/>
              <a:gdLst/>
              <a:ahLst/>
              <a:cxnLst/>
              <a:rect l="l" t="t" r="r" b="b"/>
              <a:pathLst>
                <a:path w="4960" h="2752" extrusionOk="0">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lt1"/>
            </a:solidFill>
            <a:ln>
              <a:noFill/>
            </a:ln>
          </p:spPr>
        </p:sp>
        <p:sp>
          <p:nvSpPr>
            <p:cNvPr id="482" name="Google Shape;482;g26843e51cab_0_3116"/>
            <p:cNvSpPr/>
            <p:nvPr/>
          </p:nvSpPr>
          <p:spPr>
            <a:xfrm>
              <a:off x="0" y="0"/>
              <a:ext cx="9144000" cy="6858000"/>
            </a:xfrm>
            <a:custGeom>
              <a:avLst/>
              <a:gdLst/>
              <a:ahLst/>
              <a:cxnLst/>
              <a:rect l="l" t="t" r="r" b="b"/>
              <a:pathLst>
                <a:path w="5760" h="4320" extrusionOk="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p:spPr>
        </p:sp>
      </p:grpSp>
      <p:sp>
        <p:nvSpPr>
          <p:cNvPr id="483" name="Google Shape;483;g26843e51cab_0_3116"/>
          <p:cNvSpPr txBox="1">
            <a:spLocks noGrp="1"/>
          </p:cNvSpPr>
          <p:nvPr>
            <p:ph type="title"/>
          </p:nvPr>
        </p:nvSpPr>
        <p:spPr>
          <a:xfrm>
            <a:off x="866440" y="927099"/>
            <a:ext cx="6345300" cy="709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lt1"/>
              </a:buClr>
              <a:buSzPts val="3200"/>
              <a:buFont typeface="Century Gothic"/>
              <a:buNone/>
              <a:defRPr sz="32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84" name="Google Shape;484;g26843e51cab_0_3116"/>
          <p:cNvSpPr txBox="1">
            <a:spLocks noGrp="1"/>
          </p:cNvSpPr>
          <p:nvPr>
            <p:ph type="body" idx="1"/>
          </p:nvPr>
        </p:nvSpPr>
        <p:spPr>
          <a:xfrm>
            <a:off x="864382" y="2489200"/>
            <a:ext cx="6345300" cy="3530700"/>
          </a:xfrm>
          <a:prstGeom prst="rect">
            <a:avLst/>
          </a:prstGeom>
          <a:noFill/>
          <a:ln>
            <a:noFill/>
          </a:ln>
        </p:spPr>
        <p:txBody>
          <a:bodyPr spcFirstLastPara="1" wrap="square" lIns="91425" tIns="45700" rIns="91425" bIns="45700" anchor="t" anchorCtr="0">
            <a:normAutofit/>
          </a:bodyPr>
          <a:lstStyle>
            <a:lvl1pPr marL="457200" marR="0" lvl="0"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485" name="Google Shape;485;g26843e51cab_0_3116"/>
          <p:cNvSpPr txBox="1">
            <a:spLocks noGrp="1"/>
          </p:cNvSpPr>
          <p:nvPr>
            <p:ph type="dt" idx="10"/>
          </p:nvPr>
        </p:nvSpPr>
        <p:spPr>
          <a:xfrm>
            <a:off x="7574443" y="6365498"/>
            <a:ext cx="990600" cy="228600"/>
          </a:xfrm>
          <a:prstGeom prst="rect">
            <a:avLst/>
          </a:prstGeom>
          <a:noFill/>
          <a:ln>
            <a:noFill/>
          </a:ln>
        </p:spPr>
        <p:txBody>
          <a:bodyPr spcFirstLastPara="1" wrap="square" lIns="91425" tIns="45700" rIns="91425" bIns="45700" anchor="b" anchorCtr="0">
            <a:noAutofit/>
          </a:bodyPr>
          <a:lstStyle>
            <a:lvl1pPr marR="0" lvl="0" algn="r"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86" name="Google Shape;486;g26843e51cab_0_3116"/>
          <p:cNvSpPr txBox="1">
            <a:spLocks noGrp="1"/>
          </p:cNvSpPr>
          <p:nvPr>
            <p:ph type="ftr" idx="11"/>
          </p:nvPr>
        </p:nvSpPr>
        <p:spPr>
          <a:xfrm>
            <a:off x="590843" y="6365497"/>
            <a:ext cx="3859800" cy="2286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900" b="1" i="0" u="none" strike="noStrike" cap="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87" name="Google Shape;487;g26843e51cab_0_3116"/>
          <p:cNvSpPr/>
          <p:nvPr/>
        </p:nvSpPr>
        <p:spPr>
          <a:xfrm>
            <a:off x="7745644" y="0"/>
            <a:ext cx="685800" cy="1099500"/>
          </a:xfrm>
          <a:prstGeom prst="rect">
            <a:avLst/>
          </a:prstGeom>
          <a:solidFill>
            <a:schemeClr val="accent1"/>
          </a:solidFill>
          <a:ln>
            <a:noFill/>
          </a:ln>
          <a:effectLst>
            <a:outerShdw blurRad="38100" dist="25400" dir="5400000" rotWithShape="0">
              <a:srgbClr val="000000">
                <a:alpha val="4431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g26843e51cab_0_3116"/>
          <p:cNvSpPr txBox="1">
            <a:spLocks noGrp="1"/>
          </p:cNvSpPr>
          <p:nvPr>
            <p:ph type="sldNum" idx="12"/>
          </p:nvPr>
        </p:nvSpPr>
        <p:spPr>
          <a:xfrm>
            <a:off x="7678616" y="295730"/>
            <a:ext cx="791400" cy="76770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rgbClr val="000000"/>
              </a:buClr>
              <a:buSzPts val="2800"/>
              <a:buFont typeface="Arial"/>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4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47.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mailto:mheath@mfisd.txed.ne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hyperlink" Target="mailto:abernard@mfisd.txed.net" TargetMode="External"/><Relationship Id="rId5" Type="http://schemas.openxmlformats.org/officeDocument/2006/relationships/hyperlink" Target="mailto:dteets@mfisd.txed.net" TargetMode="External"/><Relationship Id="rId4" Type="http://schemas.openxmlformats.org/officeDocument/2006/relationships/hyperlink" Target="mailto:sbeeman@mfisd.txed.ne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7F2FB"/>
            </a:gs>
            <a:gs pos="74000">
              <a:srgbClr val="C094DF"/>
            </a:gs>
            <a:gs pos="83000">
              <a:srgbClr val="C094DF"/>
            </a:gs>
            <a:gs pos="100000">
              <a:srgbClr val="D4B8EA"/>
            </a:gs>
          </a:gsLst>
          <a:lin ang="5400000" scaled="0"/>
        </a:gradFill>
        <a:effectLst/>
      </p:bgPr>
    </p:bg>
    <p:spTree>
      <p:nvGrpSpPr>
        <p:cNvPr id="1" name="Shape 732"/>
        <p:cNvGrpSpPr/>
        <p:nvPr/>
      </p:nvGrpSpPr>
      <p:grpSpPr>
        <a:xfrm>
          <a:off x="0" y="0"/>
          <a:ext cx="0" cy="0"/>
          <a:chOff x="0" y="0"/>
          <a:chExt cx="0" cy="0"/>
        </a:xfrm>
      </p:grpSpPr>
      <p:sp>
        <p:nvSpPr>
          <p:cNvPr id="733" name="Google Shape;733;p1"/>
          <p:cNvSpPr txBox="1">
            <a:spLocks noGrp="1"/>
          </p:cNvSpPr>
          <p:nvPr>
            <p:ph type="ctrTitle"/>
          </p:nvPr>
        </p:nvSpPr>
        <p:spPr>
          <a:xfrm>
            <a:off x="864483" y="156560"/>
            <a:ext cx="7772400" cy="18714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dk2"/>
              </a:buClr>
              <a:buSzPts val="1350"/>
              <a:buFont typeface="Rambla"/>
              <a:buNone/>
            </a:pPr>
            <a:r>
              <a:rPr lang="en-US" sz="5400" i="0" u="none" strike="noStrike" cap="none">
                <a:solidFill>
                  <a:schemeClr val="dk2"/>
                </a:solidFill>
                <a:latin typeface="Rambla"/>
                <a:ea typeface="Rambla"/>
                <a:cs typeface="Rambla"/>
                <a:sym typeface="Rambla"/>
              </a:rPr>
              <a:t>Marble Falls </a:t>
            </a:r>
            <a:r>
              <a:rPr lang="en-US" sz="5400">
                <a:solidFill>
                  <a:schemeClr val="dk2"/>
                </a:solidFill>
                <a:latin typeface="Rambla"/>
                <a:ea typeface="Rambla"/>
                <a:cs typeface="Rambla"/>
                <a:sym typeface="Rambla"/>
              </a:rPr>
              <a:t>High School</a:t>
            </a:r>
            <a:br>
              <a:rPr lang="en-US" sz="5400" i="0" u="none" strike="noStrike" cap="none">
                <a:solidFill>
                  <a:schemeClr val="dk2"/>
                </a:solidFill>
                <a:latin typeface="Rambla"/>
                <a:ea typeface="Rambla"/>
                <a:cs typeface="Rambla"/>
                <a:sym typeface="Rambla"/>
              </a:rPr>
            </a:br>
            <a:r>
              <a:rPr lang="en-US" sz="5400">
                <a:solidFill>
                  <a:schemeClr val="dk2"/>
                </a:solidFill>
                <a:latin typeface="Rambla"/>
                <a:ea typeface="Rambla"/>
                <a:cs typeface="Rambla"/>
                <a:sym typeface="Rambla"/>
              </a:rPr>
              <a:t>Four Year Plans</a:t>
            </a:r>
            <a:endParaRPr sz="5400" i="0" u="none" strike="noStrike" cap="none">
              <a:solidFill>
                <a:schemeClr val="dk2"/>
              </a:solidFill>
              <a:latin typeface="Rambla"/>
              <a:ea typeface="Rambla"/>
              <a:cs typeface="Rambla"/>
              <a:sym typeface="Rambla"/>
            </a:endParaRPr>
          </a:p>
        </p:txBody>
      </p:sp>
      <p:pic>
        <p:nvPicPr>
          <p:cNvPr id="734" name="Google Shape;734;p1"/>
          <p:cNvPicPr preferRelativeResize="0"/>
          <p:nvPr/>
        </p:nvPicPr>
        <p:blipFill rotWithShape="1">
          <a:blip r:embed="rId3">
            <a:alphaModFix/>
          </a:blip>
          <a:srcRect/>
          <a:stretch/>
        </p:blipFill>
        <p:spPr>
          <a:xfrm>
            <a:off x="3069186" y="1916766"/>
            <a:ext cx="3068850" cy="2011900"/>
          </a:xfrm>
          <a:prstGeom prst="rect">
            <a:avLst/>
          </a:prstGeom>
          <a:noFill/>
          <a:ln>
            <a:noFill/>
          </a:ln>
        </p:spPr>
      </p:pic>
      <p:sp>
        <p:nvSpPr>
          <p:cNvPr id="735" name="Google Shape;735;p1"/>
          <p:cNvSpPr txBox="1"/>
          <p:nvPr/>
        </p:nvSpPr>
        <p:spPr>
          <a:xfrm>
            <a:off x="422875" y="4332475"/>
            <a:ext cx="8283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800" b="1" i="0" u="none" strike="noStrike" cap="none">
                <a:solidFill>
                  <a:srgbClr val="000000"/>
                </a:solidFill>
              </a:rPr>
              <a:t>High School Registration for the Class of 202</a:t>
            </a:r>
            <a:r>
              <a:rPr lang="en-US" sz="2800" b="1"/>
              <a:t>8!</a:t>
            </a:r>
            <a:endParaRPr sz="2000" b="1" i="0" u="none" strike="noStrike" cap="none">
              <a:solidFill>
                <a:srgbClr val="000000"/>
              </a:solidFill>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7F2FB"/>
            </a:gs>
            <a:gs pos="74000">
              <a:srgbClr val="C094DF"/>
            </a:gs>
            <a:gs pos="83000">
              <a:srgbClr val="C094DF"/>
            </a:gs>
            <a:gs pos="100000">
              <a:srgbClr val="D4B8EA"/>
            </a:gs>
          </a:gsLst>
          <a:lin ang="5400000" scaled="0"/>
        </a:gradFill>
        <a:effectLst/>
      </p:bgPr>
    </p:bg>
    <p:spTree>
      <p:nvGrpSpPr>
        <p:cNvPr id="1" name="Shape 795"/>
        <p:cNvGrpSpPr/>
        <p:nvPr/>
      </p:nvGrpSpPr>
      <p:grpSpPr>
        <a:xfrm>
          <a:off x="0" y="0"/>
          <a:ext cx="0" cy="0"/>
          <a:chOff x="0" y="0"/>
          <a:chExt cx="0" cy="0"/>
        </a:xfrm>
      </p:grpSpPr>
      <p:sp>
        <p:nvSpPr>
          <p:cNvPr id="796" name="Google Shape;796;p9"/>
          <p:cNvSpPr txBox="1">
            <a:spLocks noGrp="1"/>
          </p:cNvSpPr>
          <p:nvPr>
            <p:ph type="body" idx="1"/>
          </p:nvPr>
        </p:nvSpPr>
        <p:spPr>
          <a:xfrm>
            <a:off x="457200" y="5410200"/>
            <a:ext cx="4040100" cy="762000"/>
          </a:xfrm>
          <a:prstGeom prst="rect">
            <a:avLst/>
          </a:prstGeom>
          <a:noFill/>
          <a:ln>
            <a:noFill/>
          </a:ln>
        </p:spPr>
        <p:txBody>
          <a:bodyPr spcFirstLastPara="1" wrap="square" lIns="91425" tIns="45700" rIns="91425" bIns="45700" anchor="t" anchorCtr="0">
            <a:noAutofit/>
          </a:bodyPr>
          <a:lstStyle/>
          <a:p>
            <a:pPr marL="365760" marR="0" lvl="0" indent="-224218" algn="l" rtl="0">
              <a:lnSpc>
                <a:spcPct val="80000"/>
              </a:lnSpc>
              <a:spcBef>
                <a:spcPts val="0"/>
              </a:spcBef>
              <a:spcAft>
                <a:spcPts val="0"/>
              </a:spcAft>
              <a:buClr>
                <a:schemeClr val="accent1"/>
              </a:buClr>
              <a:buSzPts val="775"/>
              <a:buFont typeface="Noto Sans Symbols"/>
              <a:buNone/>
            </a:pPr>
            <a:endParaRPr sz="950" b="0" i="0" u="none" strike="noStrike" cap="none">
              <a:solidFill>
                <a:schemeClr val="dk1"/>
              </a:solidFill>
              <a:latin typeface="Rambla"/>
              <a:ea typeface="Rambla"/>
              <a:cs typeface="Rambla"/>
              <a:sym typeface="Rambla"/>
            </a:endParaRPr>
          </a:p>
          <a:p>
            <a:pPr marL="0" marR="0" lvl="0" indent="0" algn="l" rtl="0">
              <a:lnSpc>
                <a:spcPct val="80000"/>
              </a:lnSpc>
              <a:spcBef>
                <a:spcPts val="400"/>
              </a:spcBef>
              <a:spcAft>
                <a:spcPts val="0"/>
              </a:spcAft>
              <a:buSzPts val="694"/>
              <a:buNone/>
            </a:pPr>
            <a:endParaRPr sz="850" b="1" i="0" u="none" strike="noStrike" cap="none">
              <a:solidFill>
                <a:schemeClr val="dk1"/>
              </a:solidFill>
              <a:latin typeface="Rambla"/>
              <a:ea typeface="Rambla"/>
              <a:cs typeface="Rambla"/>
              <a:sym typeface="Rambla"/>
            </a:endParaRPr>
          </a:p>
          <a:p>
            <a:pPr marL="0" marR="0" lvl="0" indent="0" algn="l" rtl="0">
              <a:lnSpc>
                <a:spcPct val="100000"/>
              </a:lnSpc>
              <a:spcBef>
                <a:spcPts val="400"/>
              </a:spcBef>
              <a:spcAft>
                <a:spcPts val="0"/>
              </a:spcAft>
              <a:buSzPts val="2938"/>
              <a:buNone/>
            </a:pPr>
            <a:endParaRPr sz="3600" i="1"/>
          </a:p>
          <a:p>
            <a:pPr marL="0" marR="0" lvl="0" indent="0" algn="l" rtl="0">
              <a:lnSpc>
                <a:spcPct val="80000"/>
              </a:lnSpc>
              <a:spcBef>
                <a:spcPts val="400"/>
              </a:spcBef>
              <a:spcAft>
                <a:spcPts val="0"/>
              </a:spcAft>
              <a:buClr>
                <a:schemeClr val="accent1"/>
              </a:buClr>
              <a:buSzPts val="2040"/>
              <a:buFont typeface="Noto Sans Symbols"/>
              <a:buNone/>
            </a:pPr>
            <a:endParaRPr sz="2500" b="0" i="0" u="none" strike="noStrike" cap="none">
              <a:solidFill>
                <a:schemeClr val="dk1"/>
              </a:solidFill>
              <a:latin typeface="Rambla"/>
              <a:ea typeface="Rambla"/>
              <a:cs typeface="Rambla"/>
              <a:sym typeface="Rambla"/>
            </a:endParaRPr>
          </a:p>
        </p:txBody>
      </p:sp>
      <p:sp>
        <p:nvSpPr>
          <p:cNvPr id="797" name="Google Shape;797;p9"/>
          <p:cNvSpPr txBox="1">
            <a:spLocks noGrp="1"/>
          </p:cNvSpPr>
          <p:nvPr>
            <p:ph type="title"/>
          </p:nvPr>
        </p:nvSpPr>
        <p:spPr>
          <a:xfrm>
            <a:off x="0" y="106383"/>
            <a:ext cx="9253338" cy="960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925"/>
              <a:buFont typeface="Rambla"/>
              <a:buNone/>
            </a:pPr>
            <a:r>
              <a:rPr lang="en-US" sz="3500" b="1" u="sng">
                <a:solidFill>
                  <a:schemeClr val="dk2"/>
                </a:solidFill>
                <a:latin typeface="Rambla"/>
                <a:ea typeface="Rambla"/>
                <a:cs typeface="Rambla"/>
                <a:sym typeface="Rambla"/>
              </a:rPr>
              <a:t>Dual Credit/OnRamps vs. Honors/AP Courses</a:t>
            </a:r>
            <a:endParaRPr sz="3500" u="sng"/>
          </a:p>
        </p:txBody>
      </p:sp>
      <p:sp>
        <p:nvSpPr>
          <p:cNvPr id="798" name="Google Shape;798;p9"/>
          <p:cNvSpPr txBox="1">
            <a:spLocks noGrp="1"/>
          </p:cNvSpPr>
          <p:nvPr>
            <p:ph type="body" idx="3"/>
          </p:nvPr>
        </p:nvSpPr>
        <p:spPr>
          <a:xfrm>
            <a:off x="457200" y="1066675"/>
            <a:ext cx="8370000" cy="5421900"/>
          </a:xfrm>
          <a:prstGeom prst="rect">
            <a:avLst/>
          </a:prstGeom>
          <a:noFill/>
          <a:ln>
            <a:noFill/>
          </a:ln>
        </p:spPr>
        <p:txBody>
          <a:bodyPr spcFirstLastPara="1" wrap="square" lIns="91425" tIns="91425" rIns="91425" bIns="91425" anchor="t" anchorCtr="0">
            <a:noAutofit/>
          </a:bodyPr>
          <a:lstStyle/>
          <a:p>
            <a:pPr marL="457200" lvl="0" indent="-406400" algn="l" rtl="0">
              <a:lnSpc>
                <a:spcPct val="100000"/>
              </a:lnSpc>
              <a:spcBef>
                <a:spcPts val="400"/>
              </a:spcBef>
              <a:spcAft>
                <a:spcPts val="0"/>
              </a:spcAft>
              <a:buClr>
                <a:schemeClr val="dk1"/>
              </a:buClr>
              <a:buSzPts val="2800"/>
              <a:buChar char="●"/>
            </a:pPr>
            <a:r>
              <a:rPr lang="en-US" sz="2800" b="1">
                <a:solidFill>
                  <a:schemeClr val="dk1"/>
                </a:solidFill>
              </a:rPr>
              <a:t>Dual Credit</a:t>
            </a:r>
            <a:r>
              <a:rPr lang="en-US" sz="2800" i="1">
                <a:solidFill>
                  <a:schemeClr val="dk1"/>
                </a:solidFill>
              </a:rPr>
              <a:t>: 2 points GPA addition for some.</a:t>
            </a:r>
            <a:endParaRPr/>
          </a:p>
          <a:p>
            <a:pPr marL="457200" lvl="0" indent="-228600" algn="l" rtl="0">
              <a:lnSpc>
                <a:spcPct val="100000"/>
              </a:lnSpc>
              <a:spcBef>
                <a:spcPts val="400"/>
              </a:spcBef>
              <a:spcAft>
                <a:spcPts val="0"/>
              </a:spcAft>
              <a:buClr>
                <a:schemeClr val="dk1"/>
              </a:buClr>
              <a:buSzPts val="2800"/>
              <a:buNone/>
            </a:pPr>
            <a:endParaRPr i="1">
              <a:solidFill>
                <a:schemeClr val="dk1"/>
              </a:solidFill>
            </a:endParaRPr>
          </a:p>
          <a:p>
            <a:pPr marL="457200" lvl="0" indent="-406400" algn="l" rtl="0">
              <a:lnSpc>
                <a:spcPct val="100000"/>
              </a:lnSpc>
              <a:spcBef>
                <a:spcPts val="400"/>
              </a:spcBef>
              <a:spcAft>
                <a:spcPts val="0"/>
              </a:spcAft>
              <a:buClr>
                <a:schemeClr val="dk1"/>
              </a:buClr>
              <a:buSzPts val="2800"/>
              <a:buChar char="●"/>
            </a:pPr>
            <a:r>
              <a:rPr lang="en-US" sz="2800" b="1">
                <a:solidFill>
                  <a:schemeClr val="dk1"/>
                </a:solidFill>
              </a:rPr>
              <a:t>UT OnRamps</a:t>
            </a:r>
            <a:r>
              <a:rPr lang="en-US" sz="2800">
                <a:solidFill>
                  <a:schemeClr val="dk1"/>
                </a:solidFill>
              </a:rPr>
              <a:t>: 2 point GPA addition, </a:t>
            </a:r>
            <a:r>
              <a:rPr lang="en-US" sz="2800" i="1">
                <a:solidFill>
                  <a:schemeClr val="dk1"/>
                </a:solidFill>
              </a:rPr>
              <a:t>Grade earned on college transcript</a:t>
            </a:r>
            <a:endParaRPr sz="2800" i="1">
              <a:solidFill>
                <a:schemeClr val="dk1"/>
              </a:solidFill>
            </a:endParaRPr>
          </a:p>
          <a:p>
            <a:pPr marL="457200" lvl="0" indent="0" algn="l" rtl="0">
              <a:lnSpc>
                <a:spcPct val="100000"/>
              </a:lnSpc>
              <a:spcBef>
                <a:spcPts val="400"/>
              </a:spcBef>
              <a:spcAft>
                <a:spcPts val="0"/>
              </a:spcAft>
              <a:buNone/>
            </a:pPr>
            <a:endParaRPr i="1">
              <a:solidFill>
                <a:schemeClr val="dk1"/>
              </a:solidFill>
            </a:endParaRPr>
          </a:p>
          <a:p>
            <a:pPr marL="457200" lvl="0" indent="-406400" algn="l" rtl="0">
              <a:spcBef>
                <a:spcPts val="400"/>
              </a:spcBef>
              <a:spcAft>
                <a:spcPts val="0"/>
              </a:spcAft>
              <a:buClr>
                <a:schemeClr val="dk1"/>
              </a:buClr>
              <a:buSzPts val="2800"/>
              <a:buChar char="●"/>
            </a:pPr>
            <a:r>
              <a:rPr lang="en-US" sz="2800" b="1">
                <a:solidFill>
                  <a:schemeClr val="dk1"/>
                </a:solidFill>
              </a:rPr>
              <a:t>Honors</a:t>
            </a:r>
            <a:r>
              <a:rPr lang="en-US" sz="2800" i="1">
                <a:solidFill>
                  <a:schemeClr val="dk1"/>
                </a:solidFill>
              </a:rPr>
              <a:t>: 1 point GPA addition</a:t>
            </a:r>
            <a:endParaRPr sz="2800" i="1">
              <a:solidFill>
                <a:schemeClr val="dk1"/>
              </a:solidFill>
            </a:endParaRPr>
          </a:p>
          <a:p>
            <a:pPr marL="457200" lvl="0" indent="0" algn="l" rtl="0">
              <a:lnSpc>
                <a:spcPct val="100000"/>
              </a:lnSpc>
              <a:spcBef>
                <a:spcPts val="400"/>
              </a:spcBef>
              <a:spcAft>
                <a:spcPts val="0"/>
              </a:spcAft>
              <a:buSzPts val="1400"/>
              <a:buNone/>
            </a:pPr>
            <a:endParaRPr i="1">
              <a:solidFill>
                <a:schemeClr val="dk1"/>
              </a:solidFill>
            </a:endParaRPr>
          </a:p>
          <a:p>
            <a:pPr marL="0" lvl="0" indent="0" algn="l" rtl="0">
              <a:lnSpc>
                <a:spcPct val="100000"/>
              </a:lnSpc>
              <a:spcBef>
                <a:spcPts val="400"/>
              </a:spcBef>
              <a:spcAft>
                <a:spcPts val="0"/>
              </a:spcAft>
              <a:buNone/>
            </a:pPr>
            <a:r>
              <a:rPr lang="en-US" sz="2300" i="1">
                <a:solidFill>
                  <a:srgbClr val="F9F9A6"/>
                </a:solidFill>
              </a:rPr>
              <a:t>All of these are good for students that do well in the classroom</a:t>
            </a:r>
            <a:endParaRPr sz="2300" i="1">
              <a:solidFill>
                <a:srgbClr val="F9F9A6"/>
              </a:solidFill>
            </a:endParaRPr>
          </a:p>
          <a:p>
            <a:pPr marL="0" lvl="0" indent="0" algn="l" rtl="0">
              <a:lnSpc>
                <a:spcPct val="100000"/>
              </a:lnSpc>
              <a:spcBef>
                <a:spcPts val="400"/>
              </a:spcBef>
              <a:spcAft>
                <a:spcPts val="0"/>
              </a:spcAft>
              <a:buNone/>
            </a:pPr>
            <a:endParaRPr sz="2300" i="1">
              <a:solidFill>
                <a:srgbClr val="F9F9A6"/>
              </a:solidFill>
            </a:endParaRPr>
          </a:p>
          <a:p>
            <a:pPr marL="457200" lvl="0" indent="-373697" algn="l" rtl="0">
              <a:spcBef>
                <a:spcPts val="400"/>
              </a:spcBef>
              <a:spcAft>
                <a:spcPts val="0"/>
              </a:spcAft>
              <a:buClr>
                <a:schemeClr val="dk1"/>
              </a:buClr>
              <a:buSzPts val="2285"/>
              <a:buChar char="●"/>
            </a:pPr>
            <a:r>
              <a:rPr lang="en-US" sz="2800" b="1">
                <a:solidFill>
                  <a:schemeClr val="dk1"/>
                </a:solidFill>
              </a:rPr>
              <a:t>AP</a:t>
            </a:r>
            <a:r>
              <a:rPr lang="en-US" sz="2800" i="1">
                <a:solidFill>
                  <a:schemeClr val="dk1"/>
                </a:solidFill>
              </a:rPr>
              <a:t>: 2 points GPA addition, accepted by more private colleges, rigorous, college level course</a:t>
            </a:r>
            <a:r>
              <a:rPr lang="en-US" i="1">
                <a:solidFill>
                  <a:schemeClr val="dk1"/>
                </a:solidFill>
              </a:rPr>
              <a:t>.</a:t>
            </a:r>
            <a:endParaRPr i="1">
              <a:solidFill>
                <a:schemeClr val="dk1"/>
              </a:solidFill>
            </a:endParaRPr>
          </a:p>
          <a:p>
            <a:pPr marL="457200" lvl="0" indent="0" algn="l" rtl="0">
              <a:spcBef>
                <a:spcPts val="400"/>
              </a:spcBef>
              <a:spcAft>
                <a:spcPts val="0"/>
              </a:spcAft>
              <a:buNone/>
            </a:pPr>
            <a:endParaRPr i="1">
              <a:solidFill>
                <a:schemeClr val="dk1"/>
              </a:solidFill>
            </a:endParaRPr>
          </a:p>
          <a:p>
            <a:pPr marL="0" lvl="0" indent="0" algn="ctr" rtl="0">
              <a:spcBef>
                <a:spcPts val="400"/>
              </a:spcBef>
              <a:spcAft>
                <a:spcPts val="0"/>
              </a:spcAft>
              <a:buNone/>
            </a:pPr>
            <a:r>
              <a:rPr lang="en-US" sz="2300" i="1">
                <a:solidFill>
                  <a:srgbClr val="F9F9A6"/>
                </a:solidFill>
              </a:rPr>
              <a:t>Good for students that are good test takers</a:t>
            </a:r>
            <a:endParaRPr sz="2300" i="1">
              <a:solidFill>
                <a:srgbClr val="F9F9A6"/>
              </a:solidFill>
            </a:endParaRPr>
          </a:p>
          <a:p>
            <a:pPr marL="0" lvl="0" indent="0" algn="l" rtl="0">
              <a:lnSpc>
                <a:spcPct val="100000"/>
              </a:lnSpc>
              <a:spcBef>
                <a:spcPts val="400"/>
              </a:spcBef>
              <a:spcAft>
                <a:spcPts val="0"/>
              </a:spcAft>
              <a:buSzPts val="1400"/>
              <a:buNone/>
            </a:pPr>
            <a:endParaRPr>
              <a:solidFill>
                <a:schemeClr val="dk1"/>
              </a:solidFill>
            </a:endParaRPr>
          </a:p>
          <a:p>
            <a:pPr marL="0" lvl="0" indent="0" algn="l" rtl="0">
              <a:lnSpc>
                <a:spcPct val="140000"/>
              </a:lnSpc>
              <a:spcBef>
                <a:spcPts val="400"/>
              </a:spcBef>
              <a:spcAft>
                <a:spcPts val="0"/>
              </a:spcAft>
              <a:buClr>
                <a:schemeClr val="dk1"/>
              </a:buClr>
              <a:buSzPts val="2938"/>
              <a:buFont typeface="Arial"/>
              <a:buNone/>
            </a:pPr>
            <a:endParaRPr sz="3600" i="1">
              <a:solidFill>
                <a:schemeClr val="dk1"/>
              </a:solidFill>
            </a:endParaRPr>
          </a:p>
          <a:p>
            <a:pPr marL="0" lvl="0" indent="0" algn="ctr" rtl="0">
              <a:lnSpc>
                <a:spcPct val="140000"/>
              </a:lnSpc>
              <a:spcBef>
                <a:spcPts val="400"/>
              </a:spcBef>
              <a:spcAft>
                <a:spcPts val="0"/>
              </a:spcAft>
              <a:buClr>
                <a:schemeClr val="dk1"/>
              </a:buClr>
              <a:buSzPts val="2938"/>
              <a:buFont typeface="Arial"/>
              <a:buNone/>
            </a:pPr>
            <a:endParaRPr sz="3600" i="1">
              <a:solidFill>
                <a:schemeClr val="dk1"/>
              </a:solidFill>
            </a:endParaRPr>
          </a:p>
          <a:p>
            <a:pPr marL="859536" lvl="2" indent="-108012" algn="l" rtl="0">
              <a:lnSpc>
                <a:spcPct val="80000"/>
              </a:lnSpc>
              <a:spcBef>
                <a:spcPts val="350"/>
              </a:spcBef>
              <a:spcAft>
                <a:spcPts val="0"/>
              </a:spcAft>
              <a:buClr>
                <a:schemeClr val="accent2"/>
              </a:buClr>
              <a:buSzPts val="2050"/>
              <a:buFont typeface="Noto Sans Symbols"/>
              <a:buNone/>
            </a:pPr>
            <a:endParaRPr sz="2050">
              <a:solidFill>
                <a:schemeClr val="dk1"/>
              </a:solidFill>
              <a:latin typeface="Rambla"/>
              <a:ea typeface="Rambla"/>
              <a:cs typeface="Rambla"/>
              <a:sym typeface="Rambla"/>
            </a:endParaRPr>
          </a:p>
          <a:p>
            <a:pPr marL="365760" lvl="0" indent="-156337" algn="l" rtl="0">
              <a:lnSpc>
                <a:spcPct val="80000"/>
              </a:lnSpc>
              <a:spcBef>
                <a:spcPts val="400"/>
              </a:spcBef>
              <a:spcAft>
                <a:spcPts val="0"/>
              </a:spcAft>
              <a:buClr>
                <a:schemeClr val="accent1"/>
              </a:buClr>
              <a:buSzPts val="2040"/>
              <a:buFont typeface="Noto Sans Symbols"/>
              <a:buNone/>
            </a:pPr>
            <a:endParaRPr sz="2500">
              <a:solidFill>
                <a:schemeClr val="dk1"/>
              </a:solidFill>
              <a:latin typeface="Rambla"/>
              <a:ea typeface="Rambla"/>
              <a:cs typeface="Rambla"/>
              <a:sym typeface="Rambla"/>
            </a:endParaRPr>
          </a:p>
          <a:p>
            <a:pPr marL="0" lvl="0" indent="0" algn="l" rtl="0">
              <a:lnSpc>
                <a:spcPct val="80000"/>
              </a:lnSpc>
              <a:spcBef>
                <a:spcPts val="400"/>
              </a:spcBef>
              <a:spcAft>
                <a:spcPts val="0"/>
              </a:spcAft>
              <a:buClr>
                <a:schemeClr val="accent1"/>
              </a:buClr>
              <a:buSzPts val="2040"/>
              <a:buFont typeface="Noto Sans Symbols"/>
              <a:buNone/>
            </a:pPr>
            <a:endParaRPr sz="2500">
              <a:solidFill>
                <a:schemeClr val="dk1"/>
              </a:solidFill>
              <a:latin typeface="Rambla"/>
              <a:ea typeface="Rambla"/>
              <a:cs typeface="Rambla"/>
              <a:sym typeface="Rambla"/>
            </a:endParaRPr>
          </a:p>
          <a:p>
            <a:pPr marL="0" lvl="0" indent="0" algn="l" rtl="0">
              <a:lnSpc>
                <a:spcPct val="100000"/>
              </a:lnSpc>
              <a:spcBef>
                <a:spcPts val="0"/>
              </a:spcBef>
              <a:spcAft>
                <a:spcPts val="0"/>
              </a:spcAft>
              <a:buSzPts val="1400"/>
              <a:buNone/>
            </a:pPr>
            <a:endParaRP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55"/>
          <p:cNvSpPr txBox="1">
            <a:spLocks noGrp="1"/>
          </p:cNvSpPr>
          <p:nvPr>
            <p:ph type="title"/>
          </p:nvPr>
        </p:nvSpPr>
        <p:spPr>
          <a:xfrm>
            <a:off x="980931" y="-240427"/>
            <a:ext cx="7696800" cy="1201500"/>
          </a:xfrm>
          <a:prstGeom prst="rect">
            <a:avLst/>
          </a:prstGeom>
          <a:noFill/>
          <a:ln>
            <a:noFill/>
          </a:ln>
        </p:spPr>
        <p:txBody>
          <a:bodyPr spcFirstLastPara="1" wrap="square" lIns="91425" tIns="91425" rIns="91425" bIns="91425" anchor="ctr" anchorCtr="0">
            <a:normAutofit/>
          </a:bodyPr>
          <a:lstStyle/>
          <a:p>
            <a:pPr marL="0" lvl="0" indent="0" algn="l" rtl="0">
              <a:lnSpc>
                <a:spcPct val="100000"/>
              </a:lnSpc>
              <a:spcBef>
                <a:spcPts val="0"/>
              </a:spcBef>
              <a:spcAft>
                <a:spcPts val="0"/>
              </a:spcAft>
              <a:buClr>
                <a:schemeClr val="dk2"/>
              </a:buClr>
              <a:buSzPts val="1400"/>
              <a:buFont typeface="Rambla"/>
              <a:buNone/>
            </a:pPr>
            <a:r>
              <a:rPr lang="en-US" sz="4000" b="1" u="sng"/>
              <a:t>How do I make my schedule?</a:t>
            </a:r>
            <a:endParaRPr/>
          </a:p>
        </p:txBody>
      </p:sp>
      <p:sp>
        <p:nvSpPr>
          <p:cNvPr id="804" name="Google Shape;804;p55"/>
          <p:cNvSpPr txBox="1">
            <a:spLocks noGrp="1"/>
          </p:cNvSpPr>
          <p:nvPr>
            <p:ph type="body" idx="1"/>
          </p:nvPr>
        </p:nvSpPr>
        <p:spPr>
          <a:xfrm>
            <a:off x="448121" y="755700"/>
            <a:ext cx="8229600" cy="5346600"/>
          </a:xfrm>
          <a:prstGeom prst="rect">
            <a:avLst/>
          </a:prstGeom>
          <a:noFill/>
          <a:ln>
            <a:noFill/>
          </a:ln>
        </p:spPr>
        <p:txBody>
          <a:bodyPr spcFirstLastPara="1" wrap="square" lIns="91425" tIns="91425" rIns="91425" bIns="91425" anchor="t" anchorCtr="0">
            <a:normAutofit fontScale="85000" lnSpcReduction="20000"/>
          </a:bodyPr>
          <a:lstStyle/>
          <a:p>
            <a:pPr marL="514350" lvl="0" indent="-514350" algn="l" rtl="0">
              <a:lnSpc>
                <a:spcPct val="100000"/>
              </a:lnSpc>
              <a:spcBef>
                <a:spcPts val="400"/>
              </a:spcBef>
              <a:spcAft>
                <a:spcPts val="0"/>
              </a:spcAft>
              <a:buSzPct val="96000"/>
              <a:buFont typeface="Arial"/>
              <a:buAutoNum type="arabicPeriod"/>
            </a:pPr>
            <a:r>
              <a:rPr lang="en-US" b="0">
                <a:latin typeface="Arial Narrow"/>
                <a:ea typeface="Arial Narrow"/>
                <a:cs typeface="Arial Narrow"/>
                <a:sym typeface="Arial Narrow"/>
              </a:rPr>
              <a:t>Review Graduation Requirements.</a:t>
            </a:r>
            <a:endParaRPr/>
          </a:p>
          <a:p>
            <a:pPr marL="514350" lvl="0" indent="-514350" algn="l" rtl="0">
              <a:lnSpc>
                <a:spcPct val="100000"/>
              </a:lnSpc>
              <a:spcBef>
                <a:spcPts val="400"/>
              </a:spcBef>
              <a:spcAft>
                <a:spcPts val="0"/>
              </a:spcAft>
              <a:buSzPct val="96000"/>
              <a:buFont typeface="Arial"/>
              <a:buAutoNum type="arabicPeriod"/>
            </a:pPr>
            <a:r>
              <a:rPr lang="en-US" b="0">
                <a:latin typeface="Arial Narrow"/>
                <a:ea typeface="Arial Narrow"/>
                <a:cs typeface="Arial Narrow"/>
                <a:sym typeface="Arial Narrow"/>
              </a:rPr>
              <a:t>Review credits earned in 8</a:t>
            </a:r>
            <a:r>
              <a:rPr lang="en-US" b="0" baseline="30000">
                <a:latin typeface="Arial Narrow"/>
                <a:ea typeface="Arial Narrow"/>
                <a:cs typeface="Arial Narrow"/>
                <a:sym typeface="Arial Narrow"/>
              </a:rPr>
              <a:t>th</a:t>
            </a:r>
            <a:r>
              <a:rPr lang="en-US" b="0">
                <a:latin typeface="Arial Narrow"/>
                <a:ea typeface="Arial Narrow"/>
                <a:cs typeface="Arial Narrow"/>
                <a:sym typeface="Arial Narrow"/>
              </a:rPr>
              <a:t> grade through Skyward or School Links. </a:t>
            </a:r>
            <a:r>
              <a:rPr lang="en-US" b="0">
                <a:solidFill>
                  <a:srgbClr val="FF0000"/>
                </a:solidFill>
                <a:latin typeface="Arial Narrow"/>
                <a:ea typeface="Arial Narrow"/>
                <a:cs typeface="Arial Narrow"/>
                <a:sym typeface="Arial Narrow"/>
              </a:rPr>
              <a:t>You cannot take the same class twice!</a:t>
            </a:r>
            <a:endParaRPr/>
          </a:p>
          <a:p>
            <a:pPr marL="514350" lvl="0" indent="-514350" algn="l" rtl="0">
              <a:lnSpc>
                <a:spcPct val="100000"/>
              </a:lnSpc>
              <a:spcBef>
                <a:spcPts val="400"/>
              </a:spcBef>
              <a:spcAft>
                <a:spcPts val="0"/>
              </a:spcAft>
              <a:buSzPct val="96000"/>
              <a:buFont typeface="Arial"/>
              <a:buAutoNum type="arabicPeriod"/>
            </a:pPr>
            <a:r>
              <a:rPr lang="en-US" b="0">
                <a:latin typeface="Arial Narrow"/>
                <a:ea typeface="Arial Narrow"/>
                <a:cs typeface="Arial Narrow"/>
                <a:sym typeface="Arial Narrow"/>
              </a:rPr>
              <a:t>Complete choices for your 4-year plan that meet all graduation requirements (this can be adjusted each year).</a:t>
            </a:r>
            <a:endParaRPr/>
          </a:p>
          <a:p>
            <a:pPr marL="514350" lvl="0" indent="-514350" algn="l" rtl="0">
              <a:lnSpc>
                <a:spcPct val="100000"/>
              </a:lnSpc>
              <a:spcBef>
                <a:spcPts val="400"/>
              </a:spcBef>
              <a:spcAft>
                <a:spcPts val="0"/>
              </a:spcAft>
              <a:buSzPct val="96000"/>
              <a:buFont typeface="Arial"/>
              <a:buAutoNum type="arabicPeriod"/>
            </a:pPr>
            <a:r>
              <a:rPr lang="en-US" b="0">
                <a:latin typeface="Arial Narrow"/>
                <a:ea typeface="Arial Narrow"/>
                <a:cs typeface="Arial Narrow"/>
                <a:sym typeface="Arial Narrow"/>
              </a:rPr>
              <a:t>Go to the MFHS Counseling website and click on Scheduling tab – Use the course catalog to ensure you complete your chosen endorsement </a:t>
            </a:r>
            <a:r>
              <a:rPr lang="en-US">
                <a:latin typeface="Arial Narrow"/>
                <a:ea typeface="Arial Narrow"/>
                <a:cs typeface="Arial Narrow"/>
                <a:sym typeface="Arial Narrow"/>
              </a:rPr>
              <a:t>or use the School Links Course Guide to find Programs of Study. </a:t>
            </a:r>
            <a:r>
              <a:rPr lang="en-US" b="0">
                <a:latin typeface="Arial Narrow"/>
                <a:ea typeface="Arial Narrow"/>
                <a:cs typeface="Arial Narrow"/>
                <a:sym typeface="Arial Narrow"/>
              </a:rPr>
              <a:t>An endorsement is required to graduate.</a:t>
            </a:r>
            <a:endParaRPr/>
          </a:p>
          <a:p>
            <a:pPr marL="514350" lvl="0" indent="-514350" algn="l" rtl="0">
              <a:lnSpc>
                <a:spcPct val="100000"/>
              </a:lnSpc>
              <a:spcBef>
                <a:spcPts val="400"/>
              </a:spcBef>
              <a:spcAft>
                <a:spcPts val="0"/>
              </a:spcAft>
              <a:buSzPct val="96000"/>
              <a:buFont typeface="Arial"/>
              <a:buAutoNum type="arabicPeriod"/>
            </a:pPr>
            <a:r>
              <a:rPr lang="en-US" b="0">
                <a:latin typeface="Arial Narrow"/>
                <a:ea typeface="Arial Narrow"/>
                <a:cs typeface="Arial Narrow"/>
                <a:sym typeface="Arial Narrow"/>
              </a:rPr>
              <a:t>Enter your choices in School Links! Your 9</a:t>
            </a:r>
            <a:r>
              <a:rPr lang="en-US" b="0" baseline="30000">
                <a:latin typeface="Arial Narrow"/>
                <a:ea typeface="Arial Narrow"/>
                <a:cs typeface="Arial Narrow"/>
                <a:sym typeface="Arial Narrow"/>
              </a:rPr>
              <a:t>th</a:t>
            </a:r>
            <a:r>
              <a:rPr lang="en-US" b="0">
                <a:latin typeface="Arial Narrow"/>
                <a:ea typeface="Arial Narrow"/>
                <a:cs typeface="Arial Narrow"/>
                <a:sym typeface="Arial Narrow"/>
              </a:rPr>
              <a:t> grade choices will complete your course requests for 9</a:t>
            </a:r>
            <a:r>
              <a:rPr lang="en-US" b="0" baseline="30000">
                <a:latin typeface="Arial Narrow"/>
                <a:ea typeface="Arial Narrow"/>
                <a:cs typeface="Arial Narrow"/>
                <a:sym typeface="Arial Narrow"/>
              </a:rPr>
              <a:t>th</a:t>
            </a:r>
            <a:r>
              <a:rPr lang="en-US" b="0">
                <a:latin typeface="Arial Narrow"/>
                <a:ea typeface="Arial Narrow"/>
                <a:cs typeface="Arial Narrow"/>
                <a:sym typeface="Arial Narrow"/>
              </a:rPr>
              <a:t> grade. Choices 1-8 will be your requested courses. You must also choose alternates. </a:t>
            </a:r>
            <a:endParaRPr/>
          </a:p>
          <a:p>
            <a:pPr marL="514350" lvl="0" indent="-514350" algn="l" rtl="0">
              <a:lnSpc>
                <a:spcPct val="100000"/>
              </a:lnSpc>
              <a:spcBef>
                <a:spcPts val="400"/>
              </a:spcBef>
              <a:spcAft>
                <a:spcPts val="0"/>
              </a:spcAft>
              <a:buSzPct val="96000"/>
              <a:buFont typeface="Arial"/>
              <a:buAutoNum type="arabicPeriod"/>
            </a:pPr>
            <a:r>
              <a:rPr lang="en-US" b="0">
                <a:solidFill>
                  <a:srgbClr val="FF0000"/>
                </a:solidFill>
                <a:latin typeface="Arial Narrow"/>
                <a:ea typeface="Arial Narrow"/>
                <a:cs typeface="Arial Narrow"/>
                <a:sym typeface="Arial Narrow"/>
              </a:rPr>
              <a:t>If you do not pick classes, including alternates, they will be selected for you and may not be able to change!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g26843e51cab_0_2315"/>
          <p:cNvSpPr txBox="1">
            <a:spLocks noGrp="1"/>
          </p:cNvSpPr>
          <p:nvPr>
            <p:ph type="title"/>
          </p:nvPr>
        </p:nvSpPr>
        <p:spPr>
          <a:xfrm>
            <a:off x="502584" y="692313"/>
            <a:ext cx="8229600" cy="11223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1"/>
              </a:buClr>
              <a:buSzPts val="3200"/>
              <a:buFont typeface="Century Gothic"/>
              <a:buNone/>
            </a:pPr>
            <a:r>
              <a:rPr lang="en-US" b="1" u="sng"/>
              <a:t>How to fill out your Course Requests</a:t>
            </a:r>
            <a:endParaRPr/>
          </a:p>
        </p:txBody>
      </p:sp>
      <p:sp>
        <p:nvSpPr>
          <p:cNvPr id="810" name="Google Shape;810;g26843e51cab_0_2315"/>
          <p:cNvSpPr txBox="1">
            <a:spLocks noGrp="1"/>
          </p:cNvSpPr>
          <p:nvPr>
            <p:ph type="body" idx="1"/>
          </p:nvPr>
        </p:nvSpPr>
        <p:spPr>
          <a:xfrm>
            <a:off x="152400" y="2438400"/>
            <a:ext cx="8839200" cy="4276800"/>
          </a:xfrm>
          <a:prstGeom prst="rect">
            <a:avLst/>
          </a:prstGeom>
          <a:noFill/>
          <a:ln>
            <a:noFill/>
          </a:ln>
        </p:spPr>
        <p:txBody>
          <a:bodyPr spcFirstLastPara="1" wrap="square" lIns="91425" tIns="45700" rIns="91425" bIns="45700" anchor="t" anchorCtr="0">
            <a:normAutofit/>
          </a:bodyPr>
          <a:lstStyle/>
          <a:p>
            <a:pPr marL="0" lvl="1" indent="0" algn="l" rtl="0">
              <a:lnSpc>
                <a:spcPct val="100000"/>
              </a:lnSpc>
              <a:spcBef>
                <a:spcPts val="0"/>
              </a:spcBef>
              <a:spcAft>
                <a:spcPts val="0"/>
              </a:spcAft>
              <a:buSzPts val="2000"/>
              <a:buNone/>
            </a:pPr>
            <a:r>
              <a:rPr lang="en-US" sz="2500" b="1"/>
              <a:t>            </a:t>
            </a:r>
            <a:r>
              <a:rPr lang="en-US" sz="2500" b="1">
                <a:solidFill>
                  <a:srgbClr val="FF0000"/>
                </a:solidFill>
              </a:rPr>
              <a:t>Stay with me and we will fill it out together.</a:t>
            </a:r>
            <a:endParaRPr/>
          </a:p>
          <a:p>
            <a:pPr marL="514350" lvl="1" indent="-514350" algn="l" rtl="0">
              <a:lnSpc>
                <a:spcPct val="100000"/>
              </a:lnSpc>
              <a:spcBef>
                <a:spcPts val="1000"/>
              </a:spcBef>
              <a:spcAft>
                <a:spcPts val="0"/>
              </a:spcAft>
              <a:buSzPts val="1280"/>
              <a:buFont typeface="Century Gothic"/>
              <a:buAutoNum type="arabicPeriod"/>
            </a:pPr>
            <a:r>
              <a:rPr lang="en-US" b="1"/>
              <a:t>Review credits needed to graduate and plan your course requests accordingly.</a:t>
            </a:r>
            <a:endParaRPr/>
          </a:p>
          <a:p>
            <a:pPr marL="514350" lvl="1" indent="-514350" algn="l" rtl="0">
              <a:lnSpc>
                <a:spcPct val="100000"/>
              </a:lnSpc>
              <a:spcBef>
                <a:spcPts val="1000"/>
              </a:spcBef>
              <a:spcAft>
                <a:spcPts val="0"/>
              </a:spcAft>
              <a:buSzPts val="1280"/>
              <a:buFont typeface="Century Gothic"/>
              <a:buAutoNum type="arabicPeriod"/>
            </a:pPr>
            <a:r>
              <a:rPr lang="en-US" b="1"/>
              <a:t>Click on “Add another Course” for (English, Math, etc.) and options will come up to pick from that content area.</a:t>
            </a:r>
            <a:endParaRPr/>
          </a:p>
          <a:p>
            <a:pPr marL="514350" lvl="1" indent="-514350" algn="l" rtl="0">
              <a:lnSpc>
                <a:spcPct val="100000"/>
              </a:lnSpc>
              <a:spcBef>
                <a:spcPts val="1000"/>
              </a:spcBef>
              <a:spcAft>
                <a:spcPts val="0"/>
              </a:spcAft>
              <a:buSzPts val="1280"/>
              <a:buFont typeface="Century Gothic"/>
              <a:buAutoNum type="arabicPeriod"/>
            </a:pPr>
            <a:r>
              <a:rPr lang="en-US" b="1"/>
              <a:t>You will choose courses to fill 8 academic hours and you will choose alternates.</a:t>
            </a:r>
            <a:endParaRPr b="1"/>
          </a:p>
          <a:p>
            <a:pPr marL="514350" lvl="1" indent="-514350" algn="l" rtl="0">
              <a:lnSpc>
                <a:spcPct val="100000"/>
              </a:lnSpc>
              <a:spcBef>
                <a:spcPts val="1000"/>
              </a:spcBef>
              <a:spcAft>
                <a:spcPts val="0"/>
              </a:spcAft>
              <a:buSzPts val="1440"/>
              <a:buAutoNum type="arabicPeriod"/>
            </a:pPr>
            <a:r>
              <a:rPr lang="en-US" b="1"/>
              <a:t>You can use the short cuts at the top to toggle between content areas.</a:t>
            </a:r>
            <a:endParaRPr b="1"/>
          </a:p>
          <a:p>
            <a:pPr marL="685800" lvl="0" indent="0" algn="l" rtl="0">
              <a:lnSpc>
                <a:spcPct val="100000"/>
              </a:lnSpc>
              <a:spcBef>
                <a:spcPts val="1000"/>
              </a:spcBef>
              <a:spcAft>
                <a:spcPts val="0"/>
              </a:spcAft>
              <a:buSzPts val="1440"/>
              <a:buNone/>
            </a:pPr>
            <a:endParaRPr b="1"/>
          </a:p>
        </p:txBody>
      </p:sp>
      <p:pic>
        <p:nvPicPr>
          <p:cNvPr id="811" name="Google Shape;811;g26843e51cab_0_2315"/>
          <p:cNvPicPr preferRelativeResize="0"/>
          <p:nvPr/>
        </p:nvPicPr>
        <p:blipFill rotWithShape="1">
          <a:blip r:embed="rId3">
            <a:alphaModFix/>
          </a:blip>
          <a:srcRect/>
          <a:stretch/>
        </p:blipFill>
        <p:spPr>
          <a:xfrm>
            <a:off x="1210313" y="4950825"/>
            <a:ext cx="6723375" cy="8985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g26843e51cab_0_1541"/>
          <p:cNvSpPr txBox="1">
            <a:spLocks noGrp="1"/>
          </p:cNvSpPr>
          <p:nvPr>
            <p:ph type="body" idx="1"/>
          </p:nvPr>
        </p:nvSpPr>
        <p:spPr>
          <a:xfrm>
            <a:off x="96715" y="2514600"/>
            <a:ext cx="8739600" cy="3393900"/>
          </a:xfrm>
          <a:prstGeom prst="rect">
            <a:avLst/>
          </a:prstGeom>
          <a:noFill/>
          <a:ln>
            <a:noFill/>
          </a:ln>
        </p:spPr>
        <p:txBody>
          <a:bodyPr spcFirstLastPara="1" wrap="square" lIns="91425" tIns="45700" rIns="91425" bIns="45700" anchor="t" anchorCtr="0">
            <a:normAutofit fontScale="55000" lnSpcReduction="10000"/>
          </a:bodyPr>
          <a:lstStyle/>
          <a:p>
            <a:pPr marL="587502" lvl="0" indent="-473202" algn="l" rtl="0">
              <a:lnSpc>
                <a:spcPct val="100000"/>
              </a:lnSpc>
              <a:spcBef>
                <a:spcPts val="0"/>
              </a:spcBef>
              <a:spcAft>
                <a:spcPts val="0"/>
              </a:spcAft>
              <a:buSzPct val="47999"/>
              <a:buFont typeface="Century Gothic"/>
              <a:buAutoNum type="arabicPeriod"/>
            </a:pPr>
            <a:r>
              <a:rPr lang="en-US"/>
              <a:t>Log-in to “Single Sign-on”. </a:t>
            </a:r>
            <a:endParaRPr/>
          </a:p>
          <a:p>
            <a:pPr marL="457200" lvl="0" indent="0" algn="l" rtl="0">
              <a:lnSpc>
                <a:spcPct val="100000"/>
              </a:lnSpc>
              <a:spcBef>
                <a:spcPts val="0"/>
              </a:spcBef>
              <a:spcAft>
                <a:spcPts val="0"/>
              </a:spcAft>
              <a:buNone/>
            </a:pPr>
            <a:endParaRPr/>
          </a:p>
          <a:p>
            <a:pPr marL="587502" lvl="0" indent="-473202" algn="l" rtl="0">
              <a:lnSpc>
                <a:spcPct val="100000"/>
              </a:lnSpc>
              <a:spcBef>
                <a:spcPts val="1000"/>
              </a:spcBef>
              <a:spcAft>
                <a:spcPts val="0"/>
              </a:spcAft>
              <a:buSzPct val="47999"/>
              <a:buFont typeface="Century Gothic"/>
              <a:buAutoNum type="arabicPeriod"/>
            </a:pPr>
            <a:r>
              <a:rPr lang="en-US"/>
              <a:t>Click on School Links. Log-in and complete the initial information.  </a:t>
            </a:r>
            <a:endParaRPr/>
          </a:p>
          <a:p>
            <a:pPr marL="457200" lvl="0" indent="0" algn="l" rtl="0">
              <a:lnSpc>
                <a:spcPct val="100000"/>
              </a:lnSpc>
              <a:spcBef>
                <a:spcPts val="1000"/>
              </a:spcBef>
              <a:spcAft>
                <a:spcPts val="0"/>
              </a:spcAft>
              <a:buNone/>
            </a:pPr>
            <a:r>
              <a:rPr lang="en-US"/>
              <a:t> </a:t>
            </a:r>
            <a:endParaRPr/>
          </a:p>
          <a:p>
            <a:pPr marL="587502" lvl="0" indent="-473202" algn="l" rtl="0">
              <a:lnSpc>
                <a:spcPct val="100000"/>
              </a:lnSpc>
              <a:spcBef>
                <a:spcPts val="1000"/>
              </a:spcBef>
              <a:spcAft>
                <a:spcPts val="0"/>
              </a:spcAft>
              <a:buSzPct val="47999"/>
              <a:buFont typeface="Century Gothic"/>
              <a:buAutoNum type="arabicPeriod"/>
            </a:pPr>
            <a:r>
              <a:rPr lang="en-US"/>
              <a:t>Click on  “School” link.			</a:t>
            </a:r>
            <a:r>
              <a:rPr lang="en-US">
                <a:highlight>
                  <a:schemeClr val="accent2"/>
                </a:highlight>
              </a:rPr>
              <a:t>Click on course planner.</a:t>
            </a:r>
            <a:endParaRPr>
              <a:highlight>
                <a:schemeClr val="accent2"/>
              </a:highlight>
            </a:endParaRPr>
          </a:p>
          <a:p>
            <a:pPr marL="457200" lvl="0" indent="0" algn="l" rtl="0">
              <a:lnSpc>
                <a:spcPct val="100000"/>
              </a:lnSpc>
              <a:spcBef>
                <a:spcPts val="1000"/>
              </a:spcBef>
              <a:spcAft>
                <a:spcPts val="0"/>
              </a:spcAft>
              <a:buNone/>
            </a:pPr>
            <a:endParaRPr/>
          </a:p>
          <a:p>
            <a:pPr marL="587502" lvl="0" indent="-473202" algn="l" rtl="0">
              <a:lnSpc>
                <a:spcPct val="100000"/>
              </a:lnSpc>
              <a:spcBef>
                <a:spcPts val="1000"/>
              </a:spcBef>
              <a:spcAft>
                <a:spcPts val="0"/>
              </a:spcAft>
              <a:buSzPct val="47999"/>
              <a:buFont typeface="Century Gothic"/>
              <a:buAutoNum type="arabicPeriod"/>
            </a:pPr>
            <a:r>
              <a:rPr lang="en-US"/>
              <a:t>Select your “Program of Study”. </a:t>
            </a:r>
            <a:endParaRPr/>
          </a:p>
          <a:p>
            <a:pPr marL="457200" lvl="0" indent="0" algn="l" rtl="0">
              <a:lnSpc>
                <a:spcPct val="100000"/>
              </a:lnSpc>
              <a:spcBef>
                <a:spcPts val="1000"/>
              </a:spcBef>
              <a:spcAft>
                <a:spcPts val="0"/>
              </a:spcAft>
              <a:buNone/>
            </a:pPr>
            <a:endParaRPr/>
          </a:p>
          <a:p>
            <a:pPr marL="587502" lvl="0" indent="-473202" algn="l" rtl="0">
              <a:lnSpc>
                <a:spcPct val="100000"/>
              </a:lnSpc>
              <a:spcBef>
                <a:spcPts val="1000"/>
              </a:spcBef>
              <a:spcAft>
                <a:spcPts val="0"/>
              </a:spcAft>
              <a:buSzPct val="47999"/>
              <a:buFont typeface="Century Gothic"/>
              <a:buAutoNum type="arabicPeriod"/>
            </a:pPr>
            <a:r>
              <a:rPr lang="en-US"/>
              <a:t>Select the classes to complete your 4 year plan as we guide you through the process!</a:t>
            </a:r>
            <a:endParaRPr/>
          </a:p>
          <a:p>
            <a:pPr marL="587502" lvl="0" indent="-422910" algn="l" rtl="0">
              <a:lnSpc>
                <a:spcPct val="100000"/>
              </a:lnSpc>
              <a:spcBef>
                <a:spcPts val="1000"/>
              </a:spcBef>
              <a:spcAft>
                <a:spcPts val="0"/>
              </a:spcAft>
              <a:buSzPct val="47999"/>
              <a:buFont typeface="Century Gothic"/>
              <a:buNone/>
            </a:pPr>
            <a:endParaRPr/>
          </a:p>
        </p:txBody>
      </p:sp>
      <p:sp>
        <p:nvSpPr>
          <p:cNvPr id="817" name="Google Shape;817;g26843e51cab_0_1541"/>
          <p:cNvSpPr txBox="1">
            <a:spLocks noGrp="1"/>
          </p:cNvSpPr>
          <p:nvPr>
            <p:ph type="title"/>
          </p:nvPr>
        </p:nvSpPr>
        <p:spPr>
          <a:xfrm>
            <a:off x="381000" y="914400"/>
            <a:ext cx="8229600" cy="587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4000"/>
              <a:buFont typeface="Century Gothic"/>
              <a:buNone/>
            </a:pPr>
            <a:r>
              <a:rPr lang="en-US" sz="4000" u="sng"/>
              <a:t>Log-in to School Links </a:t>
            </a:r>
            <a:endParaRPr/>
          </a:p>
        </p:txBody>
      </p:sp>
      <p:pic>
        <p:nvPicPr>
          <p:cNvPr id="818" name="Google Shape;818;g26843e51cab_0_1541"/>
          <p:cNvPicPr preferRelativeResize="0"/>
          <p:nvPr/>
        </p:nvPicPr>
        <p:blipFill rotWithShape="1">
          <a:blip r:embed="rId3">
            <a:alphaModFix/>
          </a:blip>
          <a:srcRect/>
          <a:stretch/>
        </p:blipFill>
        <p:spPr>
          <a:xfrm>
            <a:off x="2930025" y="3591696"/>
            <a:ext cx="771525" cy="628650"/>
          </a:xfrm>
          <a:prstGeom prst="rect">
            <a:avLst/>
          </a:prstGeom>
          <a:noFill/>
          <a:ln>
            <a:noFill/>
          </a:ln>
        </p:spPr>
      </p:pic>
      <p:pic>
        <p:nvPicPr>
          <p:cNvPr id="819" name="Google Shape;819;g26843e51cab_0_1541"/>
          <p:cNvPicPr preferRelativeResize="0"/>
          <p:nvPr/>
        </p:nvPicPr>
        <p:blipFill rotWithShape="1">
          <a:blip r:embed="rId4">
            <a:alphaModFix/>
          </a:blip>
          <a:srcRect/>
          <a:stretch/>
        </p:blipFill>
        <p:spPr>
          <a:xfrm>
            <a:off x="6139250" y="3591711"/>
            <a:ext cx="900000" cy="997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g26843e51cab_0_2321"/>
          <p:cNvSpPr txBox="1">
            <a:spLocks noGrp="1"/>
          </p:cNvSpPr>
          <p:nvPr>
            <p:ph type="title"/>
          </p:nvPr>
        </p:nvSpPr>
        <p:spPr>
          <a:xfrm>
            <a:off x="535500" y="927100"/>
            <a:ext cx="80949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500"/>
              <a:buFont typeface="Century Gothic"/>
              <a:buNone/>
            </a:pPr>
            <a:r>
              <a:rPr lang="en-US" sz="3500" b="1"/>
              <a:t>Course Sequences for English</a:t>
            </a:r>
            <a:endParaRPr sz="3500"/>
          </a:p>
        </p:txBody>
      </p:sp>
      <p:graphicFrame>
        <p:nvGraphicFramePr>
          <p:cNvPr id="825" name="Google Shape;825;g26843e51cab_0_2321"/>
          <p:cNvGraphicFramePr/>
          <p:nvPr/>
        </p:nvGraphicFramePr>
        <p:xfrm>
          <a:off x="466165" y="2142288"/>
          <a:ext cx="3000000" cy="3000000"/>
        </p:xfrm>
        <a:graphic>
          <a:graphicData uri="http://schemas.openxmlformats.org/drawingml/2006/table">
            <a:tbl>
              <a:tblPr firstRow="1" bandRow="1">
                <a:noFill/>
                <a:tableStyleId>{F915C4AD-F410-4415-8558-03ADA4157506}</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313100">
                <a:tc>
                  <a:txBody>
                    <a:bodyPr/>
                    <a:lstStyle/>
                    <a:p>
                      <a:pPr marL="0" marR="0" lvl="0" indent="0" algn="ctr" rtl="0">
                        <a:lnSpc>
                          <a:spcPct val="100000"/>
                        </a:lnSpc>
                        <a:spcBef>
                          <a:spcPts val="0"/>
                        </a:spcBef>
                        <a:spcAft>
                          <a:spcPts val="0"/>
                        </a:spcAft>
                        <a:buClr>
                          <a:srgbClr val="000000"/>
                        </a:buClr>
                        <a:buSzPts val="2800"/>
                        <a:buFont typeface="Arial"/>
                        <a:buNone/>
                      </a:pPr>
                      <a:r>
                        <a:rPr lang="en-US" sz="2800" u="sng" strike="noStrike" cap="none"/>
                        <a:t>English 1</a:t>
                      </a:r>
                      <a:endParaRPr sz="1400" u="none" strike="noStrike" cap="none"/>
                    </a:p>
                    <a:p>
                      <a:pPr marL="0" marR="0" lvl="0" indent="0" algn="ctr" rtl="0">
                        <a:lnSpc>
                          <a:spcPct val="100000"/>
                        </a:lnSpc>
                        <a:spcBef>
                          <a:spcPts val="0"/>
                        </a:spcBef>
                        <a:spcAft>
                          <a:spcPts val="0"/>
                        </a:spcAft>
                        <a:buClr>
                          <a:srgbClr val="000000"/>
                        </a:buClr>
                        <a:buSzPts val="2000"/>
                        <a:buFont typeface="Arial"/>
                        <a:buNone/>
                      </a:pPr>
                      <a:endParaRPr sz="20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Regular or</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Honors</a:t>
                      </a:r>
                      <a:endParaRPr sz="2000" u="none" strike="noStrike" cap="none">
                        <a:solidFill>
                          <a:schemeClr val="lt2"/>
                        </a:solidFill>
                      </a:endParaRPr>
                    </a:p>
                  </a:txBody>
                  <a:tcPr marL="91450" marR="91450" marT="45725" marB="45725">
                    <a:solidFill>
                      <a:srgbClr val="FFC000"/>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sng" strike="noStrike" cap="none"/>
                        <a:t>English 2</a:t>
                      </a:r>
                      <a:endParaRPr sz="1400" u="none" strike="noStrike" cap="none"/>
                    </a:p>
                    <a:p>
                      <a:pPr marL="0" marR="0" lvl="0" indent="0" algn="ctr" rtl="0">
                        <a:lnSpc>
                          <a:spcPct val="100000"/>
                        </a:lnSpc>
                        <a:spcBef>
                          <a:spcPts val="0"/>
                        </a:spcBef>
                        <a:spcAft>
                          <a:spcPts val="0"/>
                        </a:spcAft>
                        <a:buClr>
                          <a:srgbClr val="000000"/>
                        </a:buClr>
                        <a:buSzPts val="2000"/>
                        <a:buFont typeface="Arial"/>
                        <a:buNone/>
                      </a:pPr>
                      <a:endParaRPr sz="20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Regular or</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Honor</a:t>
                      </a:r>
                      <a:r>
                        <a:rPr lang="en-US" sz="2000"/>
                        <a:t>s</a:t>
                      </a:r>
                      <a:endParaRPr sz="2800" b="1" u="sng" strike="noStrike" cap="none">
                        <a:solidFill>
                          <a:srgbClr val="EEEEEE"/>
                        </a:solidFill>
                      </a:endParaRPr>
                    </a:p>
                  </a:txBody>
                  <a:tcPr marL="91450" marR="91450" marT="45725" marB="45725">
                    <a:solidFill>
                      <a:srgbClr val="BC1B4B"/>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sng" strike="noStrike" cap="none"/>
                        <a:t>English 3</a:t>
                      </a:r>
                      <a:endParaRPr sz="1400" u="none" strike="noStrike" cap="none"/>
                    </a:p>
                    <a:p>
                      <a:pPr marL="0" marR="0" lvl="0" indent="0" algn="ctr" rtl="0">
                        <a:lnSpc>
                          <a:spcPct val="100000"/>
                        </a:lnSpc>
                        <a:spcBef>
                          <a:spcPts val="0"/>
                        </a:spcBef>
                        <a:spcAft>
                          <a:spcPts val="0"/>
                        </a:spcAft>
                        <a:buClr>
                          <a:srgbClr val="000000"/>
                        </a:buClr>
                        <a:buSzPts val="2000"/>
                        <a:buFont typeface="Arial"/>
                        <a:buNone/>
                      </a:pPr>
                      <a:endParaRPr sz="20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Regular, AP,</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UT OnRamps</a:t>
                      </a:r>
                      <a:endParaRPr sz="2000" u="none" strike="noStrike" cap="none"/>
                    </a:p>
                    <a:p>
                      <a:pPr marL="0" marR="0" lvl="0" indent="0" algn="ctr" rtl="0">
                        <a:lnSpc>
                          <a:spcPct val="100000"/>
                        </a:lnSpc>
                        <a:spcBef>
                          <a:spcPts val="0"/>
                        </a:spcBef>
                        <a:spcAft>
                          <a:spcPts val="0"/>
                        </a:spcAft>
                        <a:buClr>
                          <a:srgbClr val="000000"/>
                        </a:buClr>
                        <a:buSzPts val="2000"/>
                        <a:buFont typeface="Arial"/>
                        <a:buNone/>
                      </a:pPr>
                      <a:endParaRPr sz="2000"/>
                    </a:p>
                    <a:p>
                      <a:pPr marL="0" marR="0" lvl="0" indent="0" algn="ctr" rtl="0">
                        <a:lnSpc>
                          <a:spcPct val="100000"/>
                        </a:lnSpc>
                        <a:spcBef>
                          <a:spcPts val="0"/>
                        </a:spcBef>
                        <a:spcAft>
                          <a:spcPts val="0"/>
                        </a:spcAft>
                        <a:buClr>
                          <a:srgbClr val="000000"/>
                        </a:buClr>
                        <a:buSzPts val="2000"/>
                        <a:buFont typeface="Arial"/>
                        <a:buNone/>
                      </a:pPr>
                      <a:r>
                        <a:rPr lang="en-US" sz="1500"/>
                        <a:t>*ECHS students will take UT OnRamps (ENGL 1301 &amp; ENGL 1302)</a:t>
                      </a:r>
                      <a:endParaRPr sz="1500"/>
                    </a:p>
                    <a:p>
                      <a:pPr marL="0" marR="0" lvl="0" indent="0" algn="ctr" rtl="0">
                        <a:lnSpc>
                          <a:spcPct val="100000"/>
                        </a:lnSpc>
                        <a:spcBef>
                          <a:spcPts val="0"/>
                        </a:spcBef>
                        <a:spcAft>
                          <a:spcPts val="0"/>
                        </a:spcAft>
                        <a:buClr>
                          <a:srgbClr val="000000"/>
                        </a:buClr>
                        <a:buSzPts val="2800"/>
                        <a:buFont typeface="Arial"/>
                        <a:buNone/>
                      </a:pPr>
                      <a:endParaRPr sz="2800" b="1" u="sng" strike="noStrike" cap="none">
                        <a:solidFill>
                          <a:srgbClr val="EEEEEE"/>
                        </a:solidFill>
                      </a:endParaRPr>
                    </a:p>
                  </a:txBody>
                  <a:tcPr marL="91450" marR="91450" marT="45725" marB="45725">
                    <a:solidFill>
                      <a:srgbClr val="00B050"/>
                    </a:solidFill>
                  </a:tcP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sng" strike="noStrike" cap="none"/>
                        <a:t>English 4</a:t>
                      </a:r>
                      <a:endParaRPr sz="1400" u="none" strike="noStrike" cap="none"/>
                    </a:p>
                    <a:p>
                      <a:pPr marL="0" marR="0" lvl="0" indent="0" algn="ctr" rtl="0">
                        <a:lnSpc>
                          <a:spcPct val="100000"/>
                        </a:lnSpc>
                        <a:spcBef>
                          <a:spcPts val="0"/>
                        </a:spcBef>
                        <a:spcAft>
                          <a:spcPts val="0"/>
                        </a:spcAft>
                        <a:buClr>
                          <a:srgbClr val="000000"/>
                        </a:buClr>
                        <a:buSzPts val="2000"/>
                        <a:buFont typeface="Arial"/>
                        <a:buNone/>
                      </a:pPr>
                      <a:endParaRPr sz="20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Regular,</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Dual Credit, OnRamps or</a:t>
                      </a:r>
                      <a:endParaRPr sz="1400" u="none" strike="noStrike" cap="none"/>
                    </a:p>
                    <a:p>
                      <a:pPr marL="0" marR="0" lvl="0" indent="0" algn="ctr" rtl="0">
                        <a:lnSpc>
                          <a:spcPct val="100000"/>
                        </a:lnSpc>
                        <a:spcBef>
                          <a:spcPts val="0"/>
                        </a:spcBef>
                        <a:spcAft>
                          <a:spcPts val="0"/>
                        </a:spcAft>
                        <a:buClr>
                          <a:srgbClr val="000000"/>
                        </a:buClr>
                        <a:buSzPts val="2000"/>
                        <a:buFont typeface="Arial"/>
                        <a:buNone/>
                      </a:pPr>
                      <a:r>
                        <a:rPr lang="en-US" sz="2000" u="none" strike="noStrike" cap="none"/>
                        <a:t>AP English 4</a:t>
                      </a:r>
                      <a:endParaRPr sz="2000" u="none" strike="noStrike" cap="none"/>
                    </a:p>
                    <a:p>
                      <a:pPr marL="0" marR="0" lvl="0" indent="0" algn="ctr" rtl="0">
                        <a:lnSpc>
                          <a:spcPct val="100000"/>
                        </a:lnSpc>
                        <a:spcBef>
                          <a:spcPts val="0"/>
                        </a:spcBef>
                        <a:spcAft>
                          <a:spcPts val="0"/>
                        </a:spcAft>
                        <a:buClr>
                          <a:srgbClr val="000000"/>
                        </a:buClr>
                        <a:buSzPts val="2000"/>
                        <a:buFont typeface="Arial"/>
                        <a:buNone/>
                      </a:pPr>
                      <a:endParaRPr sz="2000"/>
                    </a:p>
                    <a:p>
                      <a:pPr marL="0" lvl="0" indent="0" algn="ctr" rtl="0">
                        <a:spcBef>
                          <a:spcPts val="0"/>
                        </a:spcBef>
                        <a:spcAft>
                          <a:spcPts val="0"/>
                        </a:spcAft>
                        <a:buClr>
                          <a:schemeClr val="dk1"/>
                        </a:buClr>
                        <a:buSzPts val="2000"/>
                        <a:buFont typeface="Arial"/>
                        <a:buNone/>
                      </a:pPr>
                      <a:r>
                        <a:rPr lang="en-US" sz="1500"/>
                        <a:t>*ECHS students will take Dual Credit (ENGL 2322 &amp; ENGL 2323)</a:t>
                      </a:r>
                      <a:endParaRPr sz="2800" b="1" u="sng" strike="noStrike" cap="none">
                        <a:solidFill>
                          <a:srgbClr val="EEEEEE"/>
                        </a:solidFill>
                      </a:endParaRPr>
                    </a:p>
                  </a:txBody>
                  <a:tcPr marL="91450" marR="91450" marT="45725" marB="45725">
                    <a:solidFill>
                      <a:srgbClr val="0070C0"/>
                    </a:solidFill>
                  </a:tcPr>
                </a:tc>
                <a:extLst>
                  <a:ext uri="{0D108BD9-81ED-4DB2-BD59-A6C34878D82A}">
                    <a16:rowId xmlns:a16="http://schemas.microsoft.com/office/drawing/2014/main" val="10000"/>
                  </a:ext>
                </a:extLst>
              </a:tr>
            </a:tbl>
          </a:graphicData>
        </a:graphic>
      </p:graphicFrame>
      <p:sp>
        <p:nvSpPr>
          <p:cNvPr id="826" name="Google Shape;826;g26843e51cab_0_2321"/>
          <p:cNvSpPr txBox="1"/>
          <p:nvPr/>
        </p:nvSpPr>
        <p:spPr>
          <a:xfrm>
            <a:off x="448235" y="5562600"/>
            <a:ext cx="8458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chemeClr val="dk1"/>
                </a:solidFill>
                <a:latin typeface="Century Gothic"/>
                <a:ea typeface="Century Gothic"/>
                <a:cs typeface="Century Gothic"/>
                <a:sym typeface="Century Gothic"/>
              </a:rPr>
              <a:t>*Students interested in dual credit courses must fill out the required paperwork, pass the TSI and register for those classes through the college.  See Mr. Teets or your counselor for more information.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30"/>
        <p:cNvGrpSpPr/>
        <p:nvPr/>
      </p:nvGrpSpPr>
      <p:grpSpPr>
        <a:xfrm>
          <a:off x="0" y="0"/>
          <a:ext cx="0" cy="0"/>
          <a:chOff x="0" y="0"/>
          <a:chExt cx="0" cy="0"/>
        </a:xfrm>
      </p:grpSpPr>
      <p:sp>
        <p:nvSpPr>
          <p:cNvPr id="831" name="Google Shape;831;g26843e51cab_0_2327"/>
          <p:cNvSpPr txBox="1">
            <a:spLocks noGrp="1"/>
          </p:cNvSpPr>
          <p:nvPr>
            <p:ph type="title"/>
          </p:nvPr>
        </p:nvSpPr>
        <p:spPr>
          <a:xfrm>
            <a:off x="865970" y="927098"/>
            <a:ext cx="63438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a:t>Pick your English!</a:t>
            </a:r>
            <a:endParaRPr/>
          </a:p>
        </p:txBody>
      </p:sp>
      <p:sp>
        <p:nvSpPr>
          <p:cNvPr id="832" name="Google Shape;832;g26843e51cab_0_2327"/>
          <p:cNvSpPr txBox="1"/>
          <p:nvPr/>
        </p:nvSpPr>
        <p:spPr>
          <a:xfrm>
            <a:off x="328150" y="2400625"/>
            <a:ext cx="8616900" cy="3109200"/>
          </a:xfrm>
          <a:prstGeom prst="rect">
            <a:avLst/>
          </a:prstGeom>
          <a:noFill/>
          <a:ln>
            <a:noFill/>
          </a:ln>
        </p:spPr>
        <p:txBody>
          <a:bodyPr spcFirstLastPara="1" wrap="square" lIns="91425" tIns="45700" rIns="91425" bIns="45700" anchor="t" anchorCtr="0">
            <a:spAutoFit/>
          </a:bodyPr>
          <a:lstStyle/>
          <a:p>
            <a:pPr marL="342900" marR="0" lvl="0" indent="-387350" algn="l" rtl="0">
              <a:lnSpc>
                <a:spcPct val="100000"/>
              </a:lnSpc>
              <a:spcBef>
                <a:spcPts val="0"/>
              </a:spcBef>
              <a:spcAft>
                <a:spcPts val="0"/>
              </a:spcAft>
              <a:buClr>
                <a:schemeClr val="dk1"/>
              </a:buClr>
              <a:buSzPts val="2500"/>
              <a:buFont typeface="Century Gothic"/>
              <a:buAutoNum type="arabicPeriod"/>
            </a:pPr>
            <a:r>
              <a:rPr lang="en-US" sz="2500" b="1" i="0" u="none" strike="noStrike" cap="none">
                <a:solidFill>
                  <a:schemeClr val="dk1"/>
                </a:solidFill>
                <a:latin typeface="Century Gothic"/>
                <a:ea typeface="Century Gothic"/>
                <a:cs typeface="Century Gothic"/>
                <a:sym typeface="Century Gothic"/>
              </a:rPr>
              <a:t>Pick your English course for </a:t>
            </a:r>
            <a:r>
              <a:rPr lang="en-US" sz="2500" b="1">
                <a:solidFill>
                  <a:schemeClr val="dk1"/>
                </a:solidFill>
                <a:latin typeface="Century Gothic"/>
                <a:ea typeface="Century Gothic"/>
                <a:cs typeface="Century Gothic"/>
                <a:sym typeface="Century Gothic"/>
              </a:rPr>
              <a:t>all grade levels</a:t>
            </a:r>
            <a:r>
              <a:rPr lang="en-US" sz="2500" b="1" i="0" u="none" strike="noStrike" cap="none">
                <a:solidFill>
                  <a:schemeClr val="dk1"/>
                </a:solidFill>
                <a:latin typeface="Century Gothic"/>
                <a:ea typeface="Century Gothic"/>
                <a:cs typeface="Century Gothic"/>
                <a:sym typeface="Century Gothic"/>
              </a:rPr>
              <a:t>. </a:t>
            </a:r>
            <a:endParaRPr sz="2500" b="1"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2500" b="1">
              <a:solidFill>
                <a:schemeClr val="dk1"/>
              </a:solidFill>
              <a:latin typeface="Century Gothic"/>
              <a:ea typeface="Century Gothic"/>
              <a:cs typeface="Century Gothic"/>
              <a:sym typeface="Century Gothic"/>
            </a:endParaRPr>
          </a:p>
          <a:p>
            <a:pPr marL="342900" marR="0" lvl="0" indent="-387350" algn="l" rtl="0">
              <a:lnSpc>
                <a:spcPct val="100000"/>
              </a:lnSpc>
              <a:spcBef>
                <a:spcPts val="0"/>
              </a:spcBef>
              <a:spcAft>
                <a:spcPts val="0"/>
              </a:spcAft>
              <a:buClr>
                <a:schemeClr val="dk1"/>
              </a:buClr>
              <a:buSzPts val="2500"/>
              <a:buFont typeface="Century Gothic"/>
              <a:buAutoNum type="arabicPeriod"/>
            </a:pPr>
            <a:r>
              <a:rPr lang="en-US" sz="2500" b="1">
                <a:solidFill>
                  <a:schemeClr val="dk1"/>
                </a:solidFill>
                <a:latin typeface="Century Gothic"/>
                <a:ea typeface="Century Gothic"/>
                <a:cs typeface="Century Gothic"/>
                <a:sym typeface="Century Gothic"/>
              </a:rPr>
              <a:t>Be sure you check to see if you are selecting an advanced English or an on-level English. </a:t>
            </a:r>
            <a:endParaRPr sz="2500" b="1">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2500" b="1">
              <a:solidFill>
                <a:schemeClr val="dk1"/>
              </a:solidFill>
              <a:latin typeface="Century Gothic"/>
              <a:ea typeface="Century Gothic"/>
              <a:cs typeface="Century Gothic"/>
              <a:sym typeface="Century Gothic"/>
            </a:endParaRPr>
          </a:p>
          <a:p>
            <a:pPr marL="342900" marR="0" lvl="0" indent="-387350" algn="l" rtl="0">
              <a:lnSpc>
                <a:spcPct val="100000"/>
              </a:lnSpc>
              <a:spcBef>
                <a:spcPts val="0"/>
              </a:spcBef>
              <a:spcAft>
                <a:spcPts val="0"/>
              </a:spcAft>
              <a:buClr>
                <a:schemeClr val="dk1"/>
              </a:buClr>
              <a:buSzPts val="2500"/>
              <a:buFont typeface="Century Gothic"/>
              <a:buAutoNum type="arabicPeriod"/>
            </a:pPr>
            <a:r>
              <a:rPr lang="en-US" sz="2500" b="1" i="0" u="none" strike="noStrike" cap="none">
                <a:solidFill>
                  <a:schemeClr val="dk1"/>
                </a:solidFill>
                <a:latin typeface="Century Gothic"/>
                <a:ea typeface="Century Gothic"/>
                <a:cs typeface="Century Gothic"/>
                <a:sym typeface="Century Gothic"/>
              </a:rPr>
              <a:t>If you fail an English course, you will be required to make that course up to graduate. </a:t>
            </a:r>
            <a:endParaRPr sz="2500" b="1"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2100" b="1" i="0" u="none" strike="noStrike" cap="none">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g26843e51cab_0_2332"/>
          <p:cNvSpPr txBox="1">
            <a:spLocks noGrp="1"/>
          </p:cNvSpPr>
          <p:nvPr>
            <p:ph type="title"/>
          </p:nvPr>
        </p:nvSpPr>
        <p:spPr>
          <a:xfrm>
            <a:off x="535500" y="762000"/>
            <a:ext cx="81513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000"/>
              <a:buFont typeface="Century Gothic"/>
              <a:buNone/>
            </a:pPr>
            <a:r>
              <a:rPr lang="en-US" sz="3500" b="1"/>
              <a:t>Course Sequences for Math</a:t>
            </a:r>
            <a:endParaRPr sz="3500"/>
          </a:p>
        </p:txBody>
      </p:sp>
      <p:grpSp>
        <p:nvGrpSpPr>
          <p:cNvPr id="839" name="Google Shape;839;g26843e51cab_0_2332"/>
          <p:cNvGrpSpPr/>
          <p:nvPr/>
        </p:nvGrpSpPr>
        <p:grpSpPr>
          <a:xfrm>
            <a:off x="388702" y="4152900"/>
            <a:ext cx="8290289" cy="1066800"/>
            <a:chOff x="7702" y="0"/>
            <a:chExt cx="8290289" cy="1066800"/>
          </a:xfrm>
        </p:grpSpPr>
        <p:sp>
          <p:nvSpPr>
            <p:cNvPr id="840" name="Google Shape;840;g26843e51cab_0_2332"/>
            <p:cNvSpPr/>
            <p:nvPr/>
          </p:nvSpPr>
          <p:spPr>
            <a:xfrm>
              <a:off x="7702" y="0"/>
              <a:ext cx="1594200" cy="10668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g26843e51cab_0_2332"/>
            <p:cNvSpPr txBox="1"/>
            <p:nvPr/>
          </p:nvSpPr>
          <p:spPr>
            <a:xfrm>
              <a:off x="38948" y="31246"/>
              <a:ext cx="1531800" cy="10044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Algebra 1</a:t>
              </a:r>
              <a:endParaRPr sz="1400" b="0" i="0" u="none" strike="noStrike" cap="none">
                <a:solidFill>
                  <a:srgbClr val="000000"/>
                </a:solidFill>
                <a:latin typeface="Arial"/>
                <a:ea typeface="Arial"/>
                <a:cs typeface="Arial"/>
                <a:sym typeface="Arial"/>
              </a:endParaRPr>
            </a:p>
          </p:txBody>
        </p:sp>
        <p:sp>
          <p:nvSpPr>
            <p:cNvPr id="842" name="Google Shape;842;g26843e51cab_0_2332"/>
            <p:cNvSpPr/>
            <p:nvPr/>
          </p:nvSpPr>
          <p:spPr>
            <a:xfrm>
              <a:off x="1761439" y="335705"/>
              <a:ext cx="338100" cy="395400"/>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3" name="Google Shape;843;g26843e51cab_0_2332"/>
            <p:cNvSpPr txBox="1"/>
            <p:nvPr/>
          </p:nvSpPr>
          <p:spPr>
            <a:xfrm>
              <a:off x="1761439" y="414783"/>
              <a:ext cx="236700" cy="237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844" name="Google Shape;844;g26843e51cab_0_2332"/>
            <p:cNvSpPr/>
            <p:nvPr/>
          </p:nvSpPr>
          <p:spPr>
            <a:xfrm>
              <a:off x="2239731" y="0"/>
              <a:ext cx="1594200" cy="10668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g26843e51cab_0_2332"/>
            <p:cNvSpPr txBox="1"/>
            <p:nvPr/>
          </p:nvSpPr>
          <p:spPr>
            <a:xfrm>
              <a:off x="2270977" y="31246"/>
              <a:ext cx="1531800" cy="1004400"/>
            </a:xfrm>
            <a:prstGeom prst="rect">
              <a:avLst/>
            </a:prstGeom>
            <a:noFill/>
            <a:ln>
              <a:noFill/>
            </a:ln>
          </p:spPr>
          <p:txBody>
            <a:bodyPr spcFirstLastPara="1" wrap="square" lIns="38100" tIns="38100" rIns="38100" bIns="38100" anchor="ctr" anchorCtr="0">
              <a:noAutofit/>
            </a:bodyPr>
            <a:lstStyle/>
            <a:p>
              <a:pPr marL="0" marR="0" lvl="0" indent="0" algn="ctr" rtl="0">
                <a:lnSpc>
                  <a:spcPct val="90000"/>
                </a:lnSpc>
                <a:spcBef>
                  <a:spcPts val="0"/>
                </a:spcBef>
                <a:spcAft>
                  <a:spcPts val="0"/>
                </a:spcAft>
                <a:buClr>
                  <a:schemeClr val="dk1"/>
                </a:buClr>
                <a:buSzPts val="1000"/>
                <a:buFont typeface="Century Gothic"/>
                <a:buNone/>
              </a:pPr>
              <a:endParaRPr sz="1000" b="1" i="0" u="sng" strike="noStrike" cap="none">
                <a:solidFill>
                  <a:schemeClr val="lt1"/>
                </a:solidFill>
                <a:latin typeface="Century Gothic"/>
                <a:ea typeface="Century Gothic"/>
                <a:cs typeface="Century Gothic"/>
                <a:sym typeface="Century Gothic"/>
              </a:endParaRPr>
            </a:p>
            <a:p>
              <a:pPr marL="0" marR="0" lvl="0" indent="0" algn="ctr" rtl="0">
                <a:lnSpc>
                  <a:spcPct val="90000"/>
                </a:lnSpc>
                <a:spcBef>
                  <a:spcPts val="350"/>
                </a:spcBef>
                <a:spcAft>
                  <a:spcPts val="0"/>
                </a:spcAft>
                <a:buClr>
                  <a:schemeClr val="lt1"/>
                </a:buClr>
                <a:buSzPts val="2200"/>
                <a:buFont typeface="Century Gothic"/>
                <a:buNone/>
              </a:pPr>
              <a:r>
                <a:rPr lang="en-US" sz="2200" b="1" i="0" strike="noStrike" cap="none">
                  <a:solidFill>
                    <a:schemeClr val="lt1"/>
                  </a:solidFill>
                  <a:latin typeface="Century Gothic"/>
                  <a:ea typeface="Century Gothic"/>
                  <a:cs typeface="Century Gothic"/>
                  <a:sym typeface="Century Gothic"/>
                </a:rPr>
                <a:t>Geometry</a:t>
              </a:r>
              <a:endParaRPr sz="1400" b="0" i="0" strike="noStrike" cap="none">
                <a:solidFill>
                  <a:srgbClr val="000000"/>
                </a:solidFill>
                <a:latin typeface="Arial"/>
                <a:ea typeface="Arial"/>
                <a:cs typeface="Arial"/>
                <a:sym typeface="Arial"/>
              </a:endParaRPr>
            </a:p>
            <a:p>
              <a:pPr marL="0" marR="0" lvl="0" indent="0" algn="ctr" rtl="0">
                <a:lnSpc>
                  <a:spcPct val="90000"/>
                </a:lnSpc>
                <a:spcBef>
                  <a:spcPts val="770"/>
                </a:spcBef>
                <a:spcAft>
                  <a:spcPts val="0"/>
                </a:spcAft>
                <a:buClr>
                  <a:schemeClr val="lt1"/>
                </a:buClr>
                <a:buSzPts val="1200"/>
                <a:buFont typeface="Century Gothic"/>
                <a:buNone/>
              </a:pPr>
              <a:r>
                <a:rPr lang="en-US" sz="1200" b="1" i="0" u="none" strike="noStrike" cap="none">
                  <a:solidFill>
                    <a:schemeClr val="lt1"/>
                  </a:solidFill>
                  <a:latin typeface="Century Gothic"/>
                  <a:ea typeface="Century Gothic"/>
                  <a:cs typeface="Century Gothic"/>
                  <a:sym typeface="Century Gothic"/>
                </a:rPr>
                <a:t>Regular</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Clr>
                  <a:schemeClr val="lt1"/>
                </a:buClr>
                <a:buSzPts val="1200"/>
                <a:buFont typeface="Century Gothic"/>
                <a:buNone/>
              </a:pPr>
              <a:r>
                <a:rPr lang="en-US" sz="1200" b="1" i="0" u="none" strike="noStrike" cap="none">
                  <a:solidFill>
                    <a:schemeClr val="lt1"/>
                  </a:solidFill>
                  <a:latin typeface="Century Gothic"/>
                  <a:ea typeface="Century Gothic"/>
                  <a:cs typeface="Century Gothic"/>
                  <a:sym typeface="Century Gothic"/>
                </a:rPr>
                <a:t>Honors</a:t>
              </a:r>
              <a:endParaRPr sz="1600" b="1" i="0" u="none" strike="noStrike" cap="none">
                <a:solidFill>
                  <a:schemeClr val="lt1"/>
                </a:solidFill>
                <a:latin typeface="Century Gothic"/>
                <a:ea typeface="Century Gothic"/>
                <a:cs typeface="Century Gothic"/>
                <a:sym typeface="Century Gothic"/>
              </a:endParaRPr>
            </a:p>
            <a:p>
              <a:pPr marL="0" marR="0" lvl="0" indent="0" algn="ctr" rtl="0">
                <a:lnSpc>
                  <a:spcPct val="90000"/>
                </a:lnSpc>
                <a:spcBef>
                  <a:spcPts val="420"/>
                </a:spcBef>
                <a:spcAft>
                  <a:spcPts val="0"/>
                </a:spcAft>
                <a:buClr>
                  <a:schemeClr val="dk1"/>
                </a:buClr>
                <a:buSzPts val="1000"/>
                <a:buFont typeface="Century Gothic"/>
                <a:buNone/>
              </a:pPr>
              <a:endParaRPr sz="1000" b="0" i="0" u="none" strike="noStrike" cap="none">
                <a:solidFill>
                  <a:schemeClr val="lt1"/>
                </a:solidFill>
                <a:latin typeface="Century Gothic"/>
                <a:ea typeface="Century Gothic"/>
                <a:cs typeface="Century Gothic"/>
                <a:sym typeface="Century Gothic"/>
              </a:endParaRPr>
            </a:p>
          </p:txBody>
        </p:sp>
        <p:sp>
          <p:nvSpPr>
            <p:cNvPr id="846" name="Google Shape;846;g26843e51cab_0_2332"/>
            <p:cNvSpPr/>
            <p:nvPr/>
          </p:nvSpPr>
          <p:spPr>
            <a:xfrm>
              <a:off x="3993469" y="335705"/>
              <a:ext cx="338100" cy="3954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g26843e51cab_0_2332"/>
            <p:cNvSpPr txBox="1"/>
            <p:nvPr/>
          </p:nvSpPr>
          <p:spPr>
            <a:xfrm>
              <a:off x="3993469" y="414783"/>
              <a:ext cx="236700" cy="237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848" name="Google Shape;848;g26843e51cab_0_2332"/>
            <p:cNvSpPr/>
            <p:nvPr/>
          </p:nvSpPr>
          <p:spPr>
            <a:xfrm>
              <a:off x="4471761" y="0"/>
              <a:ext cx="1594200" cy="10668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g26843e51cab_0_2332"/>
            <p:cNvSpPr txBox="1"/>
            <p:nvPr/>
          </p:nvSpPr>
          <p:spPr>
            <a:xfrm>
              <a:off x="4503007" y="31246"/>
              <a:ext cx="1531800" cy="10044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strike="noStrike" cap="none">
                  <a:solidFill>
                    <a:schemeClr val="lt1"/>
                  </a:solidFill>
                  <a:latin typeface="Century Gothic"/>
                  <a:ea typeface="Century Gothic"/>
                  <a:cs typeface="Century Gothic"/>
                  <a:sym typeface="Century Gothic"/>
                </a:rPr>
                <a:t>Algebra 2</a:t>
              </a:r>
              <a:endParaRPr sz="1400" b="0" i="0" strike="noStrike" cap="none">
                <a:solidFill>
                  <a:srgbClr val="000000"/>
                </a:solidFill>
                <a:latin typeface="Arial"/>
                <a:ea typeface="Arial"/>
                <a:cs typeface="Arial"/>
                <a:sym typeface="Arial"/>
              </a:endParaRPr>
            </a:p>
            <a:p>
              <a:pPr marL="0" marR="0" lvl="0" indent="0" algn="ctr" rtl="0">
                <a:lnSpc>
                  <a:spcPct val="90000"/>
                </a:lnSpc>
                <a:spcBef>
                  <a:spcPts val="770"/>
                </a:spcBef>
                <a:spcAft>
                  <a:spcPts val="0"/>
                </a:spcAft>
                <a:buClr>
                  <a:schemeClr val="lt1"/>
                </a:buClr>
                <a:buSzPts val="1200"/>
                <a:buFont typeface="Century Gothic"/>
                <a:buNone/>
              </a:pPr>
              <a:r>
                <a:rPr lang="en-US" sz="1200" b="1" i="0" u="none" strike="noStrike" cap="none">
                  <a:solidFill>
                    <a:schemeClr val="lt1"/>
                  </a:solidFill>
                  <a:latin typeface="Century Gothic"/>
                  <a:ea typeface="Century Gothic"/>
                  <a:cs typeface="Century Gothic"/>
                  <a:sym typeface="Century Gothic"/>
                </a:rPr>
                <a:t>Regular</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Clr>
                  <a:schemeClr val="lt1"/>
                </a:buClr>
                <a:buSzPts val="1200"/>
                <a:buFont typeface="Century Gothic"/>
                <a:buNone/>
              </a:pPr>
              <a:r>
                <a:rPr lang="en-US" sz="1200" b="1" i="0" u="none" strike="noStrike" cap="none">
                  <a:solidFill>
                    <a:schemeClr val="lt1"/>
                  </a:solidFill>
                  <a:latin typeface="Century Gothic"/>
                  <a:ea typeface="Century Gothic"/>
                  <a:cs typeface="Century Gothic"/>
                  <a:sym typeface="Century Gothic"/>
                </a:rPr>
                <a:t>OnRamps</a:t>
              </a:r>
              <a:endParaRPr sz="1400" b="0" i="0" u="none" strike="noStrike" cap="none">
                <a:solidFill>
                  <a:srgbClr val="000000"/>
                </a:solidFill>
                <a:latin typeface="Arial"/>
                <a:ea typeface="Arial"/>
                <a:cs typeface="Arial"/>
                <a:sym typeface="Arial"/>
              </a:endParaRPr>
            </a:p>
          </p:txBody>
        </p:sp>
        <p:sp>
          <p:nvSpPr>
            <p:cNvPr id="850" name="Google Shape;850;g26843e51cab_0_2332"/>
            <p:cNvSpPr/>
            <p:nvPr/>
          </p:nvSpPr>
          <p:spPr>
            <a:xfrm>
              <a:off x="6225498" y="335705"/>
              <a:ext cx="338100" cy="3954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g26843e51cab_0_2332"/>
            <p:cNvSpPr txBox="1"/>
            <p:nvPr/>
          </p:nvSpPr>
          <p:spPr>
            <a:xfrm>
              <a:off x="6225498" y="414783"/>
              <a:ext cx="236700" cy="237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852" name="Google Shape;852;g26843e51cab_0_2332"/>
            <p:cNvSpPr/>
            <p:nvPr/>
          </p:nvSpPr>
          <p:spPr>
            <a:xfrm>
              <a:off x="6703791" y="0"/>
              <a:ext cx="1594200" cy="10668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3" name="Google Shape;853;g26843e51cab_0_2332"/>
            <p:cNvSpPr txBox="1"/>
            <p:nvPr/>
          </p:nvSpPr>
          <p:spPr>
            <a:xfrm>
              <a:off x="6735037" y="31246"/>
              <a:ext cx="1531800" cy="100440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lt1"/>
                </a:buClr>
                <a:buSzPts val="1200"/>
                <a:buFont typeface="Century Gothic"/>
                <a:buNone/>
              </a:pPr>
              <a:r>
                <a:rPr lang="en-US" sz="1200" b="1" i="0" strike="noStrike" cap="none">
                  <a:solidFill>
                    <a:schemeClr val="lt1"/>
                  </a:solidFill>
                  <a:latin typeface="Century Gothic"/>
                  <a:ea typeface="Century Gothic"/>
                  <a:cs typeface="Century Gothic"/>
                  <a:sym typeface="Century Gothic"/>
                </a:rPr>
                <a:t>Pre-Calculus</a:t>
              </a:r>
              <a:r>
                <a:rPr lang="en-US" sz="1000" b="1" i="0" u="none" strike="noStrike" cap="none">
                  <a:solidFill>
                    <a:schemeClr val="lt1"/>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Clr>
                  <a:schemeClr val="lt1"/>
                </a:buClr>
                <a:buSzPts val="1000"/>
                <a:buFont typeface="Century Gothic"/>
                <a:buNone/>
              </a:pPr>
              <a:r>
                <a:rPr lang="en-US" sz="1000" b="1" i="0" u="none" strike="noStrike" cap="none">
                  <a:solidFill>
                    <a:schemeClr val="lt1"/>
                  </a:solidFill>
                  <a:latin typeface="Century Gothic"/>
                  <a:ea typeface="Century Gothic"/>
                  <a:cs typeface="Century Gothic"/>
                  <a:sym typeface="Century Gothic"/>
                </a:rPr>
                <a:t>Regular or OnRamps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350"/>
                </a:spcBef>
                <a:spcAft>
                  <a:spcPts val="0"/>
                </a:spcAft>
                <a:buClr>
                  <a:schemeClr val="lt1"/>
                </a:buClr>
                <a:buSzPts val="1000"/>
                <a:buFont typeface="Century Gothic"/>
                <a:buNone/>
              </a:pPr>
              <a:r>
                <a:rPr lang="en-US" sz="1000" b="1" i="0" u="none" strike="noStrike" cap="none">
                  <a:solidFill>
                    <a:schemeClr val="lt1"/>
                  </a:solidFill>
                  <a:latin typeface="Century Gothic"/>
                  <a:ea typeface="Century Gothic"/>
                  <a:cs typeface="Century Gothic"/>
                  <a:sym typeface="Century Gothic"/>
                </a:rPr>
                <a:t>or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350"/>
                </a:spcBef>
                <a:spcAft>
                  <a:spcPts val="0"/>
                </a:spcAft>
                <a:buClr>
                  <a:schemeClr val="lt1"/>
                </a:buClr>
                <a:buSzPts val="1100"/>
                <a:buFont typeface="Century Gothic"/>
                <a:buNone/>
              </a:pPr>
              <a:r>
                <a:rPr lang="en-US" sz="1100" b="1" i="0" strike="noStrike" cap="none">
                  <a:solidFill>
                    <a:schemeClr val="lt1"/>
                  </a:solidFill>
                  <a:latin typeface="Century Gothic"/>
                  <a:ea typeface="Century Gothic"/>
                  <a:cs typeface="Century Gothic"/>
                  <a:sym typeface="Century Gothic"/>
                </a:rPr>
                <a:t>Another 4</a:t>
              </a:r>
              <a:r>
                <a:rPr lang="en-US" sz="1100" b="1" i="0" strike="noStrike" cap="none" baseline="30000">
                  <a:solidFill>
                    <a:schemeClr val="lt1"/>
                  </a:solidFill>
                  <a:latin typeface="Century Gothic"/>
                  <a:ea typeface="Century Gothic"/>
                  <a:cs typeface="Century Gothic"/>
                  <a:sym typeface="Century Gothic"/>
                </a:rPr>
                <a:t>th</a:t>
              </a:r>
              <a:r>
                <a:rPr lang="en-US" sz="1100" b="1" i="0" strike="noStrike" cap="none">
                  <a:solidFill>
                    <a:schemeClr val="lt1"/>
                  </a:solidFill>
                  <a:latin typeface="Century Gothic"/>
                  <a:ea typeface="Century Gothic"/>
                  <a:cs typeface="Century Gothic"/>
                  <a:sym typeface="Century Gothic"/>
                </a:rPr>
                <a:t> math</a:t>
              </a:r>
              <a:endParaRPr sz="1400" b="0" i="0" strike="noStrike" cap="none">
                <a:solidFill>
                  <a:srgbClr val="000000"/>
                </a:solidFill>
                <a:latin typeface="Arial"/>
                <a:ea typeface="Arial"/>
                <a:cs typeface="Arial"/>
                <a:sym typeface="Arial"/>
              </a:endParaRPr>
            </a:p>
          </p:txBody>
        </p:sp>
      </p:grpSp>
      <p:grpSp>
        <p:nvGrpSpPr>
          <p:cNvPr id="854" name="Google Shape;854;g26843e51cab_0_2332"/>
          <p:cNvGrpSpPr/>
          <p:nvPr/>
        </p:nvGrpSpPr>
        <p:grpSpPr>
          <a:xfrm>
            <a:off x="457200" y="2986267"/>
            <a:ext cx="8302284" cy="978723"/>
            <a:chOff x="0" y="71617"/>
            <a:chExt cx="8302284" cy="978723"/>
          </a:xfrm>
        </p:grpSpPr>
        <p:sp>
          <p:nvSpPr>
            <p:cNvPr id="855" name="Google Shape;855;g26843e51cab_0_2332"/>
            <p:cNvSpPr/>
            <p:nvPr/>
          </p:nvSpPr>
          <p:spPr>
            <a:xfrm>
              <a:off x="0" y="71617"/>
              <a:ext cx="1596000" cy="9576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6" name="Google Shape;856;g26843e51cab_0_2332"/>
            <p:cNvSpPr txBox="1"/>
            <p:nvPr/>
          </p:nvSpPr>
          <p:spPr>
            <a:xfrm>
              <a:off x="28045" y="99662"/>
              <a:ext cx="1539900" cy="9015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Algebra 1</a:t>
              </a:r>
              <a:endParaRPr sz="2200" b="1" i="0" u="none" strike="noStrike" cap="none">
                <a:solidFill>
                  <a:schemeClr val="lt1"/>
                </a:solidFill>
                <a:latin typeface="Century Gothic"/>
                <a:ea typeface="Century Gothic"/>
                <a:cs typeface="Century Gothic"/>
                <a:sym typeface="Century Gothic"/>
              </a:endParaRPr>
            </a:p>
          </p:txBody>
        </p:sp>
        <p:sp>
          <p:nvSpPr>
            <p:cNvPr id="857" name="Google Shape;857;g26843e51cab_0_2332"/>
            <p:cNvSpPr/>
            <p:nvPr/>
          </p:nvSpPr>
          <p:spPr>
            <a:xfrm rot="33346">
              <a:off x="1756423" y="363187"/>
              <a:ext cx="340216" cy="395716"/>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8" name="Google Shape;858;g26843e51cab_0_2332"/>
            <p:cNvSpPr txBox="1"/>
            <p:nvPr/>
          </p:nvSpPr>
          <p:spPr>
            <a:xfrm rot="30307">
              <a:off x="1756429" y="441742"/>
              <a:ext cx="238209" cy="23760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859" name="Google Shape;859;g26843e51cab_0_2332"/>
            <p:cNvSpPr/>
            <p:nvPr/>
          </p:nvSpPr>
          <p:spPr>
            <a:xfrm>
              <a:off x="2237861" y="92740"/>
              <a:ext cx="1596000" cy="9576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0" name="Google Shape;860;g26843e51cab_0_2332"/>
            <p:cNvSpPr txBox="1"/>
            <p:nvPr/>
          </p:nvSpPr>
          <p:spPr>
            <a:xfrm>
              <a:off x="2183106" y="120760"/>
              <a:ext cx="1539900" cy="9015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Geometry</a:t>
              </a:r>
              <a:endParaRPr sz="2200" b="1" i="0" u="none" strike="noStrike" cap="none">
                <a:solidFill>
                  <a:schemeClr val="lt1"/>
                </a:solidFill>
                <a:latin typeface="Century Gothic"/>
                <a:ea typeface="Century Gothic"/>
                <a:cs typeface="Century Gothic"/>
                <a:sym typeface="Century Gothic"/>
              </a:endParaRPr>
            </a:p>
          </p:txBody>
        </p:sp>
        <p:sp>
          <p:nvSpPr>
            <p:cNvPr id="861" name="Google Shape;861;g26843e51cab_0_2332"/>
            <p:cNvSpPr/>
            <p:nvPr/>
          </p:nvSpPr>
          <p:spPr>
            <a:xfrm>
              <a:off x="3993313" y="373612"/>
              <a:ext cx="338400" cy="3957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2" name="Google Shape;862;g26843e51cab_0_2332"/>
            <p:cNvSpPr txBox="1"/>
            <p:nvPr/>
          </p:nvSpPr>
          <p:spPr>
            <a:xfrm>
              <a:off x="3993313" y="452767"/>
              <a:ext cx="236700" cy="237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863" name="Google Shape;863;g26843e51cab_0_2332"/>
            <p:cNvSpPr/>
            <p:nvPr/>
          </p:nvSpPr>
          <p:spPr>
            <a:xfrm>
              <a:off x="4472073" y="92740"/>
              <a:ext cx="1596000" cy="9576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g26843e51cab_0_2332"/>
            <p:cNvSpPr txBox="1"/>
            <p:nvPr/>
          </p:nvSpPr>
          <p:spPr>
            <a:xfrm>
              <a:off x="4500118" y="120785"/>
              <a:ext cx="1539900" cy="9015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Math Models</a:t>
              </a:r>
              <a:endParaRPr sz="2200" b="1" i="0" u="none" strike="noStrike" cap="none">
                <a:solidFill>
                  <a:schemeClr val="lt1"/>
                </a:solidFill>
                <a:latin typeface="Century Gothic"/>
                <a:ea typeface="Century Gothic"/>
                <a:cs typeface="Century Gothic"/>
                <a:sym typeface="Century Gothic"/>
              </a:endParaRPr>
            </a:p>
          </p:txBody>
        </p:sp>
        <p:sp>
          <p:nvSpPr>
            <p:cNvPr id="865" name="Google Shape;865;g26843e51cab_0_2332"/>
            <p:cNvSpPr/>
            <p:nvPr/>
          </p:nvSpPr>
          <p:spPr>
            <a:xfrm>
              <a:off x="6227524" y="373612"/>
              <a:ext cx="338400" cy="3957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6" name="Google Shape;866;g26843e51cab_0_2332"/>
            <p:cNvSpPr txBox="1"/>
            <p:nvPr/>
          </p:nvSpPr>
          <p:spPr>
            <a:xfrm>
              <a:off x="6227524" y="452767"/>
              <a:ext cx="236700" cy="237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867" name="Google Shape;867;g26843e51cab_0_2332"/>
            <p:cNvSpPr/>
            <p:nvPr/>
          </p:nvSpPr>
          <p:spPr>
            <a:xfrm>
              <a:off x="6706284" y="92740"/>
              <a:ext cx="1596000" cy="9576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g26843e51cab_0_2332"/>
            <p:cNvSpPr txBox="1"/>
            <p:nvPr/>
          </p:nvSpPr>
          <p:spPr>
            <a:xfrm>
              <a:off x="6734329" y="120785"/>
              <a:ext cx="1539900" cy="9015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Algebra 2</a:t>
              </a:r>
              <a:endParaRPr sz="2200" b="1" i="0" u="none" strike="noStrike" cap="none">
                <a:solidFill>
                  <a:schemeClr val="lt1"/>
                </a:solidFill>
                <a:latin typeface="Century Gothic"/>
                <a:ea typeface="Century Gothic"/>
                <a:cs typeface="Century Gothic"/>
                <a:sym typeface="Century Gothic"/>
              </a:endParaRPr>
            </a:p>
          </p:txBody>
        </p:sp>
      </p:grpSp>
      <p:grpSp>
        <p:nvGrpSpPr>
          <p:cNvPr id="869" name="Google Shape;869;g26843e51cab_0_2332"/>
          <p:cNvGrpSpPr/>
          <p:nvPr/>
        </p:nvGrpSpPr>
        <p:grpSpPr>
          <a:xfrm>
            <a:off x="385054" y="5410200"/>
            <a:ext cx="8293937" cy="1143000"/>
            <a:chOff x="4054" y="0"/>
            <a:chExt cx="8293937" cy="1143000"/>
          </a:xfrm>
        </p:grpSpPr>
        <p:sp>
          <p:nvSpPr>
            <p:cNvPr id="870" name="Google Shape;870;g26843e51cab_0_2332"/>
            <p:cNvSpPr/>
            <p:nvPr/>
          </p:nvSpPr>
          <p:spPr>
            <a:xfrm>
              <a:off x="4054" y="0"/>
              <a:ext cx="1594200" cy="11430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g26843e51cab_0_2332"/>
            <p:cNvSpPr txBox="1"/>
            <p:nvPr/>
          </p:nvSpPr>
          <p:spPr>
            <a:xfrm>
              <a:off x="37531" y="33477"/>
              <a:ext cx="1527300" cy="1076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Geometry Honors</a:t>
              </a:r>
              <a:r>
                <a:rPr lang="en-US" sz="1500" b="0" i="0" u="none" strike="noStrike" cap="none">
                  <a:solidFill>
                    <a:schemeClr val="lt1"/>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sp>
          <p:nvSpPr>
            <p:cNvPr id="872" name="Google Shape;872;g26843e51cab_0_2332"/>
            <p:cNvSpPr/>
            <p:nvPr/>
          </p:nvSpPr>
          <p:spPr>
            <a:xfrm>
              <a:off x="1758703" y="373805"/>
              <a:ext cx="339900" cy="395400"/>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g26843e51cab_0_2332"/>
            <p:cNvSpPr txBox="1"/>
            <p:nvPr/>
          </p:nvSpPr>
          <p:spPr>
            <a:xfrm>
              <a:off x="1758703" y="452883"/>
              <a:ext cx="237900" cy="237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entury Gothic"/>
                <a:buNone/>
              </a:pPr>
              <a:endParaRPr sz="1100" b="0" i="0" u="none" strike="noStrike" cap="none">
                <a:solidFill>
                  <a:schemeClr val="lt1"/>
                </a:solidFill>
                <a:latin typeface="Century Gothic"/>
                <a:ea typeface="Century Gothic"/>
                <a:cs typeface="Century Gothic"/>
                <a:sym typeface="Century Gothic"/>
              </a:endParaRPr>
            </a:p>
          </p:txBody>
        </p:sp>
        <p:sp>
          <p:nvSpPr>
            <p:cNvPr id="874" name="Google Shape;874;g26843e51cab_0_2332"/>
            <p:cNvSpPr/>
            <p:nvPr/>
          </p:nvSpPr>
          <p:spPr>
            <a:xfrm>
              <a:off x="2239731" y="0"/>
              <a:ext cx="1594200" cy="11430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g26843e51cab_0_2332"/>
            <p:cNvSpPr txBox="1"/>
            <p:nvPr/>
          </p:nvSpPr>
          <p:spPr>
            <a:xfrm>
              <a:off x="2273208" y="33477"/>
              <a:ext cx="1527300" cy="1076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Algebra 2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OnRamps</a:t>
              </a:r>
              <a:endParaRPr sz="1400" b="0" i="0" u="none" strike="noStrike" cap="none">
                <a:solidFill>
                  <a:srgbClr val="000000"/>
                </a:solidFill>
                <a:latin typeface="Arial"/>
                <a:ea typeface="Arial"/>
                <a:cs typeface="Arial"/>
                <a:sym typeface="Arial"/>
              </a:endParaRPr>
            </a:p>
          </p:txBody>
        </p:sp>
        <p:sp>
          <p:nvSpPr>
            <p:cNvPr id="876" name="Google Shape;876;g26843e51cab_0_2332"/>
            <p:cNvSpPr/>
            <p:nvPr/>
          </p:nvSpPr>
          <p:spPr>
            <a:xfrm>
              <a:off x="3993469" y="373805"/>
              <a:ext cx="338100" cy="3954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g26843e51cab_0_2332"/>
            <p:cNvSpPr txBox="1"/>
            <p:nvPr/>
          </p:nvSpPr>
          <p:spPr>
            <a:xfrm>
              <a:off x="3993469" y="452883"/>
              <a:ext cx="236700" cy="237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entury Gothic"/>
                <a:buNone/>
              </a:pPr>
              <a:endParaRPr sz="1100" b="0" i="0" u="none" strike="noStrike" cap="none">
                <a:solidFill>
                  <a:schemeClr val="lt1"/>
                </a:solidFill>
                <a:latin typeface="Century Gothic"/>
                <a:ea typeface="Century Gothic"/>
                <a:cs typeface="Century Gothic"/>
                <a:sym typeface="Century Gothic"/>
              </a:endParaRPr>
            </a:p>
          </p:txBody>
        </p:sp>
        <p:sp>
          <p:nvSpPr>
            <p:cNvPr id="878" name="Google Shape;878;g26843e51cab_0_2332"/>
            <p:cNvSpPr/>
            <p:nvPr/>
          </p:nvSpPr>
          <p:spPr>
            <a:xfrm>
              <a:off x="4471761" y="0"/>
              <a:ext cx="1594200" cy="11430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g26843e51cab_0_2332"/>
            <p:cNvSpPr txBox="1"/>
            <p:nvPr/>
          </p:nvSpPr>
          <p:spPr>
            <a:xfrm>
              <a:off x="4505250" y="33475"/>
              <a:ext cx="1414200" cy="1076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Pre-Cal.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OnRamps</a:t>
              </a:r>
              <a:endParaRPr sz="1400" b="0" i="0" u="none" strike="noStrike" cap="none">
                <a:solidFill>
                  <a:srgbClr val="000000"/>
                </a:solidFill>
                <a:latin typeface="Arial"/>
                <a:ea typeface="Arial"/>
                <a:cs typeface="Arial"/>
                <a:sym typeface="Arial"/>
              </a:endParaRPr>
            </a:p>
          </p:txBody>
        </p:sp>
        <p:sp>
          <p:nvSpPr>
            <p:cNvPr id="880" name="Google Shape;880;g26843e51cab_0_2332"/>
            <p:cNvSpPr/>
            <p:nvPr/>
          </p:nvSpPr>
          <p:spPr>
            <a:xfrm>
              <a:off x="6225498" y="373805"/>
              <a:ext cx="338100" cy="3954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1" name="Google Shape;881;g26843e51cab_0_2332"/>
            <p:cNvSpPr txBox="1"/>
            <p:nvPr/>
          </p:nvSpPr>
          <p:spPr>
            <a:xfrm>
              <a:off x="6225498" y="452883"/>
              <a:ext cx="236700" cy="237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entury Gothic"/>
                <a:buNone/>
              </a:pPr>
              <a:endParaRPr sz="1100" b="0" i="0" u="none" strike="noStrike" cap="none">
                <a:solidFill>
                  <a:schemeClr val="lt1"/>
                </a:solidFill>
                <a:latin typeface="Century Gothic"/>
                <a:ea typeface="Century Gothic"/>
                <a:cs typeface="Century Gothic"/>
                <a:sym typeface="Century Gothic"/>
              </a:endParaRPr>
            </a:p>
          </p:txBody>
        </p:sp>
        <p:sp>
          <p:nvSpPr>
            <p:cNvPr id="882" name="Google Shape;882;g26843e51cab_0_2332"/>
            <p:cNvSpPr/>
            <p:nvPr/>
          </p:nvSpPr>
          <p:spPr>
            <a:xfrm>
              <a:off x="6703791" y="0"/>
              <a:ext cx="1594200" cy="11430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g26843e51cab_0_2332"/>
            <p:cNvSpPr txBox="1"/>
            <p:nvPr/>
          </p:nvSpPr>
          <p:spPr>
            <a:xfrm>
              <a:off x="6737268" y="33477"/>
              <a:ext cx="1527300" cy="10761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dk1"/>
                </a:buClr>
                <a:buSzPts val="1300"/>
                <a:buFont typeface="Century Gothic"/>
                <a:buNone/>
              </a:pPr>
              <a:endParaRPr sz="1300" b="1" i="0" u="none" strike="noStrike" cap="none">
                <a:solidFill>
                  <a:schemeClr val="lt1"/>
                </a:solidFill>
                <a:latin typeface="Century Gothic"/>
                <a:ea typeface="Century Gothic"/>
                <a:cs typeface="Century Gothic"/>
                <a:sym typeface="Century Gothic"/>
              </a:endParaRPr>
            </a:p>
            <a:p>
              <a:pPr marL="0" marR="0" lvl="0" indent="0" algn="ctr" rtl="0">
                <a:lnSpc>
                  <a:spcPct val="90000"/>
                </a:lnSpc>
                <a:spcBef>
                  <a:spcPts val="455"/>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AP Statistics,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55"/>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AP Calculus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55"/>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grpSp>
      <p:grpSp>
        <p:nvGrpSpPr>
          <p:cNvPr id="884" name="Google Shape;884;g26843e51cab_0_2332"/>
          <p:cNvGrpSpPr/>
          <p:nvPr/>
        </p:nvGrpSpPr>
        <p:grpSpPr>
          <a:xfrm>
            <a:off x="419100" y="2209800"/>
            <a:ext cx="8302284" cy="609600"/>
            <a:chOff x="0" y="0"/>
            <a:chExt cx="8302284" cy="609600"/>
          </a:xfrm>
        </p:grpSpPr>
        <p:sp>
          <p:nvSpPr>
            <p:cNvPr id="885" name="Google Shape;885;g26843e51cab_0_2332"/>
            <p:cNvSpPr/>
            <p:nvPr/>
          </p:nvSpPr>
          <p:spPr>
            <a:xfrm>
              <a:off x="0" y="0"/>
              <a:ext cx="1596000" cy="6096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g26843e51cab_0_2332"/>
            <p:cNvSpPr txBox="1"/>
            <p:nvPr/>
          </p:nvSpPr>
          <p:spPr>
            <a:xfrm>
              <a:off x="17855" y="17855"/>
              <a:ext cx="1560300" cy="5739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9</a:t>
              </a:r>
              <a:r>
                <a:rPr lang="en-US" sz="2100" b="1" i="0" u="none" strike="noStrike" cap="none" baseline="30000">
                  <a:solidFill>
                    <a:schemeClr val="lt1"/>
                  </a:solidFill>
                  <a:latin typeface="Century Gothic"/>
                  <a:ea typeface="Century Gothic"/>
                  <a:cs typeface="Century Gothic"/>
                  <a:sym typeface="Century Gothic"/>
                </a:rPr>
                <a:t>th</a:t>
              </a:r>
              <a:r>
                <a:rPr lang="en-US" sz="2100" b="1" i="0" u="none" strike="noStrike" cap="none">
                  <a:solidFill>
                    <a:schemeClr val="lt1"/>
                  </a:solidFill>
                  <a:latin typeface="Century Gothic"/>
                  <a:ea typeface="Century Gothic"/>
                  <a:cs typeface="Century Gothic"/>
                  <a:sym typeface="Century Gothic"/>
                </a:rPr>
                <a:t> Grade</a:t>
              </a:r>
              <a:endParaRPr sz="2100" b="1" i="0" u="none" strike="noStrike" cap="none">
                <a:solidFill>
                  <a:schemeClr val="lt1"/>
                </a:solidFill>
                <a:latin typeface="Century Gothic"/>
                <a:ea typeface="Century Gothic"/>
                <a:cs typeface="Century Gothic"/>
                <a:sym typeface="Century Gothic"/>
              </a:endParaRPr>
            </a:p>
          </p:txBody>
        </p:sp>
        <p:sp>
          <p:nvSpPr>
            <p:cNvPr id="887" name="Google Shape;887;g26843e51cab_0_2332"/>
            <p:cNvSpPr/>
            <p:nvPr/>
          </p:nvSpPr>
          <p:spPr>
            <a:xfrm>
              <a:off x="1756364" y="106912"/>
              <a:ext cx="340200" cy="395700"/>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g26843e51cab_0_2332"/>
            <p:cNvSpPr txBox="1"/>
            <p:nvPr/>
          </p:nvSpPr>
          <p:spPr>
            <a:xfrm>
              <a:off x="1756364" y="186067"/>
              <a:ext cx="238200" cy="237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889" name="Google Shape;889;g26843e51cab_0_2332"/>
            <p:cNvSpPr/>
            <p:nvPr/>
          </p:nvSpPr>
          <p:spPr>
            <a:xfrm>
              <a:off x="2237861" y="0"/>
              <a:ext cx="1596000" cy="6096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g26843e51cab_0_2332"/>
            <p:cNvSpPr txBox="1"/>
            <p:nvPr/>
          </p:nvSpPr>
          <p:spPr>
            <a:xfrm>
              <a:off x="2255716" y="17855"/>
              <a:ext cx="1560300" cy="5739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10</a:t>
              </a:r>
              <a:r>
                <a:rPr lang="en-US" sz="2100" b="1" i="0" u="none" strike="noStrike" cap="none" baseline="30000">
                  <a:solidFill>
                    <a:schemeClr val="lt1"/>
                  </a:solidFill>
                  <a:latin typeface="Century Gothic"/>
                  <a:ea typeface="Century Gothic"/>
                  <a:cs typeface="Century Gothic"/>
                  <a:sym typeface="Century Gothic"/>
                </a:rPr>
                <a:t>th</a:t>
              </a:r>
              <a:r>
                <a:rPr lang="en-US" sz="2100" b="1" i="0" u="none" strike="noStrike" cap="none">
                  <a:solidFill>
                    <a:schemeClr val="lt1"/>
                  </a:solidFill>
                  <a:latin typeface="Century Gothic"/>
                  <a:ea typeface="Century Gothic"/>
                  <a:cs typeface="Century Gothic"/>
                  <a:sym typeface="Century Gothic"/>
                </a:rPr>
                <a:t> Grade</a:t>
              </a:r>
              <a:endParaRPr sz="2100" b="1" i="0" u="none" strike="noStrike" cap="none">
                <a:solidFill>
                  <a:schemeClr val="lt1"/>
                </a:solidFill>
                <a:latin typeface="Century Gothic"/>
                <a:ea typeface="Century Gothic"/>
                <a:cs typeface="Century Gothic"/>
                <a:sym typeface="Century Gothic"/>
              </a:endParaRPr>
            </a:p>
          </p:txBody>
        </p:sp>
        <p:sp>
          <p:nvSpPr>
            <p:cNvPr id="891" name="Google Shape;891;g26843e51cab_0_2332"/>
            <p:cNvSpPr/>
            <p:nvPr/>
          </p:nvSpPr>
          <p:spPr>
            <a:xfrm>
              <a:off x="3993313" y="106912"/>
              <a:ext cx="338400" cy="3957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g26843e51cab_0_2332"/>
            <p:cNvSpPr txBox="1"/>
            <p:nvPr/>
          </p:nvSpPr>
          <p:spPr>
            <a:xfrm>
              <a:off x="3993313" y="186067"/>
              <a:ext cx="236700" cy="237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893" name="Google Shape;893;g26843e51cab_0_2332"/>
            <p:cNvSpPr/>
            <p:nvPr/>
          </p:nvSpPr>
          <p:spPr>
            <a:xfrm>
              <a:off x="4472073" y="0"/>
              <a:ext cx="1596000" cy="6096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g26843e51cab_0_2332"/>
            <p:cNvSpPr txBox="1"/>
            <p:nvPr/>
          </p:nvSpPr>
          <p:spPr>
            <a:xfrm>
              <a:off x="4489928" y="17855"/>
              <a:ext cx="1560300" cy="5739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11</a:t>
              </a:r>
              <a:r>
                <a:rPr lang="en-US" sz="2100" b="1" i="0" u="none" strike="noStrike" cap="none" baseline="30000">
                  <a:solidFill>
                    <a:schemeClr val="lt1"/>
                  </a:solidFill>
                  <a:latin typeface="Century Gothic"/>
                  <a:ea typeface="Century Gothic"/>
                  <a:cs typeface="Century Gothic"/>
                  <a:sym typeface="Century Gothic"/>
                </a:rPr>
                <a:t>th</a:t>
              </a:r>
              <a:r>
                <a:rPr lang="en-US" sz="2100" b="1" i="0" u="none" strike="noStrike" cap="none">
                  <a:solidFill>
                    <a:schemeClr val="lt1"/>
                  </a:solidFill>
                  <a:latin typeface="Century Gothic"/>
                  <a:ea typeface="Century Gothic"/>
                  <a:cs typeface="Century Gothic"/>
                  <a:sym typeface="Century Gothic"/>
                </a:rPr>
                <a:t> Grade</a:t>
              </a:r>
              <a:endParaRPr sz="2100" b="1" i="0" u="none" strike="noStrike" cap="none">
                <a:solidFill>
                  <a:schemeClr val="lt1"/>
                </a:solidFill>
                <a:latin typeface="Century Gothic"/>
                <a:ea typeface="Century Gothic"/>
                <a:cs typeface="Century Gothic"/>
                <a:sym typeface="Century Gothic"/>
              </a:endParaRPr>
            </a:p>
          </p:txBody>
        </p:sp>
        <p:sp>
          <p:nvSpPr>
            <p:cNvPr id="895" name="Google Shape;895;g26843e51cab_0_2332"/>
            <p:cNvSpPr/>
            <p:nvPr/>
          </p:nvSpPr>
          <p:spPr>
            <a:xfrm>
              <a:off x="6227524" y="106912"/>
              <a:ext cx="338400" cy="3957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g26843e51cab_0_2332"/>
            <p:cNvSpPr txBox="1"/>
            <p:nvPr/>
          </p:nvSpPr>
          <p:spPr>
            <a:xfrm>
              <a:off x="6227524" y="186067"/>
              <a:ext cx="236700" cy="237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897" name="Google Shape;897;g26843e51cab_0_2332"/>
            <p:cNvSpPr/>
            <p:nvPr/>
          </p:nvSpPr>
          <p:spPr>
            <a:xfrm>
              <a:off x="6706284" y="0"/>
              <a:ext cx="1596000" cy="6096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g26843e51cab_0_2332"/>
            <p:cNvSpPr txBox="1"/>
            <p:nvPr/>
          </p:nvSpPr>
          <p:spPr>
            <a:xfrm>
              <a:off x="6724139" y="17855"/>
              <a:ext cx="1560300" cy="5739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12</a:t>
              </a:r>
              <a:r>
                <a:rPr lang="en-US" sz="2100" b="1" i="0" u="none" strike="noStrike" cap="none" baseline="30000">
                  <a:solidFill>
                    <a:schemeClr val="lt1"/>
                  </a:solidFill>
                  <a:latin typeface="Century Gothic"/>
                  <a:ea typeface="Century Gothic"/>
                  <a:cs typeface="Century Gothic"/>
                  <a:sym typeface="Century Gothic"/>
                </a:rPr>
                <a:t>th</a:t>
              </a:r>
              <a:r>
                <a:rPr lang="en-US" sz="2100" b="1" i="0" u="none" strike="noStrike" cap="none">
                  <a:solidFill>
                    <a:schemeClr val="lt1"/>
                  </a:solidFill>
                  <a:latin typeface="Century Gothic"/>
                  <a:ea typeface="Century Gothic"/>
                  <a:cs typeface="Century Gothic"/>
                  <a:sym typeface="Century Gothic"/>
                </a:rPr>
                <a:t> Grade</a:t>
              </a:r>
              <a:endParaRPr sz="2100" b="1" i="0" u="none" strike="noStrike" cap="none">
                <a:solidFill>
                  <a:schemeClr val="lt1"/>
                </a:solidFill>
                <a:latin typeface="Century Gothic"/>
                <a:ea typeface="Century Gothic"/>
                <a:cs typeface="Century Gothic"/>
                <a:sym typeface="Century Gothic"/>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03"/>
        <p:cNvGrpSpPr/>
        <p:nvPr/>
      </p:nvGrpSpPr>
      <p:grpSpPr>
        <a:xfrm>
          <a:off x="0" y="0"/>
          <a:ext cx="0" cy="0"/>
          <a:chOff x="0" y="0"/>
          <a:chExt cx="0" cy="0"/>
        </a:xfrm>
      </p:grpSpPr>
      <p:sp>
        <p:nvSpPr>
          <p:cNvPr id="904" name="Google Shape;904;g2b8f5ce0cf3_0_0"/>
          <p:cNvSpPr txBox="1">
            <a:spLocks noGrp="1"/>
          </p:cNvSpPr>
          <p:nvPr>
            <p:ph type="title"/>
          </p:nvPr>
        </p:nvSpPr>
        <p:spPr>
          <a:xfrm>
            <a:off x="457200" y="762000"/>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000"/>
              <a:buFont typeface="Century Gothic"/>
              <a:buNone/>
            </a:pPr>
            <a:r>
              <a:rPr lang="en-US" sz="3500" b="1"/>
              <a:t>Course Sequences for Math</a:t>
            </a:r>
            <a:endParaRPr sz="3500" b="1"/>
          </a:p>
          <a:p>
            <a:pPr marL="0" lvl="0" indent="0" algn="ctr" rtl="0">
              <a:lnSpc>
                <a:spcPct val="100000"/>
              </a:lnSpc>
              <a:spcBef>
                <a:spcPts val="0"/>
              </a:spcBef>
              <a:spcAft>
                <a:spcPts val="0"/>
              </a:spcAft>
              <a:buClr>
                <a:schemeClr val="lt1"/>
              </a:buClr>
              <a:buSzPts val="3000"/>
              <a:buFont typeface="Century Gothic"/>
              <a:buNone/>
            </a:pPr>
            <a:endParaRPr sz="1600" b="1"/>
          </a:p>
          <a:p>
            <a:pPr marL="0" lvl="0" indent="0" algn="ctr" rtl="0">
              <a:lnSpc>
                <a:spcPct val="100000"/>
              </a:lnSpc>
              <a:spcBef>
                <a:spcPts val="0"/>
              </a:spcBef>
              <a:spcAft>
                <a:spcPts val="0"/>
              </a:spcAft>
              <a:buClr>
                <a:schemeClr val="lt1"/>
              </a:buClr>
              <a:buSzPts val="3000"/>
              <a:buFont typeface="Century Gothic"/>
              <a:buNone/>
            </a:pPr>
            <a:r>
              <a:rPr lang="en-US" sz="3500" b="1">
                <a:solidFill>
                  <a:srgbClr val="F9F9A6"/>
                </a:solidFill>
              </a:rPr>
              <a:t>ECHS</a:t>
            </a:r>
            <a:endParaRPr sz="3500" b="1">
              <a:solidFill>
                <a:srgbClr val="F9F9A6"/>
              </a:solidFill>
            </a:endParaRPr>
          </a:p>
        </p:txBody>
      </p:sp>
      <p:grpSp>
        <p:nvGrpSpPr>
          <p:cNvPr id="905" name="Google Shape;905;g2b8f5ce0cf3_0_0"/>
          <p:cNvGrpSpPr/>
          <p:nvPr/>
        </p:nvGrpSpPr>
        <p:grpSpPr>
          <a:xfrm>
            <a:off x="420863" y="3769142"/>
            <a:ext cx="8302284" cy="978723"/>
            <a:chOff x="0" y="71617"/>
            <a:chExt cx="8302284" cy="978723"/>
          </a:xfrm>
        </p:grpSpPr>
        <p:sp>
          <p:nvSpPr>
            <p:cNvPr id="906" name="Google Shape;906;g2b8f5ce0cf3_0_0"/>
            <p:cNvSpPr/>
            <p:nvPr/>
          </p:nvSpPr>
          <p:spPr>
            <a:xfrm>
              <a:off x="0" y="71617"/>
              <a:ext cx="1596000" cy="9576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g2b8f5ce0cf3_0_0"/>
            <p:cNvSpPr txBox="1"/>
            <p:nvPr/>
          </p:nvSpPr>
          <p:spPr>
            <a:xfrm>
              <a:off x="28045" y="99662"/>
              <a:ext cx="1539900" cy="9015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Algebra 1</a:t>
              </a:r>
              <a:endParaRPr sz="2200" b="1" i="0" u="none" strike="noStrike" cap="none">
                <a:solidFill>
                  <a:schemeClr val="lt1"/>
                </a:solidFill>
                <a:latin typeface="Century Gothic"/>
                <a:ea typeface="Century Gothic"/>
                <a:cs typeface="Century Gothic"/>
                <a:sym typeface="Century Gothic"/>
              </a:endParaRPr>
            </a:p>
          </p:txBody>
        </p:sp>
        <p:sp>
          <p:nvSpPr>
            <p:cNvPr id="908" name="Google Shape;908;g2b8f5ce0cf3_0_0"/>
            <p:cNvSpPr/>
            <p:nvPr/>
          </p:nvSpPr>
          <p:spPr>
            <a:xfrm rot="33346">
              <a:off x="1756423" y="363187"/>
              <a:ext cx="340216" cy="395716"/>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9" name="Google Shape;909;g2b8f5ce0cf3_0_0"/>
            <p:cNvSpPr txBox="1"/>
            <p:nvPr/>
          </p:nvSpPr>
          <p:spPr>
            <a:xfrm rot="30307">
              <a:off x="1756429" y="441742"/>
              <a:ext cx="238209" cy="23760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910" name="Google Shape;910;g2b8f5ce0cf3_0_0"/>
            <p:cNvSpPr/>
            <p:nvPr/>
          </p:nvSpPr>
          <p:spPr>
            <a:xfrm>
              <a:off x="2237861" y="92740"/>
              <a:ext cx="1596000" cy="9576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1" name="Google Shape;911;g2b8f5ce0cf3_0_0"/>
            <p:cNvSpPr txBox="1"/>
            <p:nvPr/>
          </p:nvSpPr>
          <p:spPr>
            <a:xfrm>
              <a:off x="2183106" y="120760"/>
              <a:ext cx="1539900" cy="9015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Geometry</a:t>
              </a:r>
              <a:endParaRPr sz="2200" b="1" i="0" u="none" strike="noStrike" cap="none">
                <a:solidFill>
                  <a:schemeClr val="lt1"/>
                </a:solidFill>
                <a:latin typeface="Century Gothic"/>
                <a:ea typeface="Century Gothic"/>
                <a:cs typeface="Century Gothic"/>
                <a:sym typeface="Century Gothic"/>
              </a:endParaRPr>
            </a:p>
          </p:txBody>
        </p:sp>
        <p:sp>
          <p:nvSpPr>
            <p:cNvPr id="912" name="Google Shape;912;g2b8f5ce0cf3_0_0"/>
            <p:cNvSpPr/>
            <p:nvPr/>
          </p:nvSpPr>
          <p:spPr>
            <a:xfrm>
              <a:off x="3993313" y="373612"/>
              <a:ext cx="338400" cy="3957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3" name="Google Shape;913;g2b8f5ce0cf3_0_0"/>
            <p:cNvSpPr txBox="1"/>
            <p:nvPr/>
          </p:nvSpPr>
          <p:spPr>
            <a:xfrm>
              <a:off x="3993313" y="452767"/>
              <a:ext cx="236700" cy="237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914" name="Google Shape;914;g2b8f5ce0cf3_0_0"/>
            <p:cNvSpPr/>
            <p:nvPr/>
          </p:nvSpPr>
          <p:spPr>
            <a:xfrm>
              <a:off x="4472073" y="92740"/>
              <a:ext cx="1596000" cy="9576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5" name="Google Shape;915;g2b8f5ce0cf3_0_0"/>
            <p:cNvSpPr txBox="1"/>
            <p:nvPr/>
          </p:nvSpPr>
          <p:spPr>
            <a:xfrm>
              <a:off x="4500118" y="120785"/>
              <a:ext cx="1539900" cy="9015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Math Models</a:t>
              </a:r>
              <a:endParaRPr sz="2200" b="1" i="0" u="none" strike="noStrike" cap="none">
                <a:solidFill>
                  <a:schemeClr val="lt1"/>
                </a:solidFill>
                <a:latin typeface="Century Gothic"/>
                <a:ea typeface="Century Gothic"/>
                <a:cs typeface="Century Gothic"/>
                <a:sym typeface="Century Gothic"/>
              </a:endParaRPr>
            </a:p>
          </p:txBody>
        </p:sp>
        <p:sp>
          <p:nvSpPr>
            <p:cNvPr id="916" name="Google Shape;916;g2b8f5ce0cf3_0_0"/>
            <p:cNvSpPr/>
            <p:nvPr/>
          </p:nvSpPr>
          <p:spPr>
            <a:xfrm>
              <a:off x="6227524" y="373612"/>
              <a:ext cx="338400" cy="3957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7" name="Google Shape;917;g2b8f5ce0cf3_0_0"/>
            <p:cNvSpPr txBox="1"/>
            <p:nvPr/>
          </p:nvSpPr>
          <p:spPr>
            <a:xfrm>
              <a:off x="6227524" y="452767"/>
              <a:ext cx="236700" cy="237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918" name="Google Shape;918;g2b8f5ce0cf3_0_0"/>
            <p:cNvSpPr/>
            <p:nvPr/>
          </p:nvSpPr>
          <p:spPr>
            <a:xfrm>
              <a:off x="6706284" y="92740"/>
              <a:ext cx="1596000" cy="9576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9" name="Google Shape;919;g2b8f5ce0cf3_0_0"/>
            <p:cNvSpPr txBox="1"/>
            <p:nvPr/>
          </p:nvSpPr>
          <p:spPr>
            <a:xfrm>
              <a:off x="6734329" y="120785"/>
              <a:ext cx="1539900" cy="9015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1900" b="1">
                  <a:solidFill>
                    <a:schemeClr val="lt1"/>
                  </a:solidFill>
                  <a:latin typeface="Century Gothic"/>
                  <a:ea typeface="Century Gothic"/>
                  <a:cs typeface="Century Gothic"/>
                  <a:sym typeface="Century Gothic"/>
                </a:rPr>
                <a:t>Dual Credit</a:t>
              </a:r>
              <a:endParaRPr sz="1900" b="1">
                <a:solidFill>
                  <a:schemeClr val="lt1"/>
                </a:solidFill>
                <a:latin typeface="Century Gothic"/>
                <a:ea typeface="Century Gothic"/>
                <a:cs typeface="Century Gothic"/>
                <a:sym typeface="Century Gothic"/>
              </a:endParaRPr>
            </a:p>
            <a:p>
              <a:pPr marL="0" marR="0" lvl="0" indent="0" algn="ctr" rtl="0">
                <a:lnSpc>
                  <a:spcPct val="90000"/>
                </a:lnSpc>
                <a:spcBef>
                  <a:spcPts val="0"/>
                </a:spcBef>
                <a:spcAft>
                  <a:spcPts val="0"/>
                </a:spcAft>
                <a:buClr>
                  <a:schemeClr val="lt1"/>
                </a:buClr>
                <a:buSzPts val="2200"/>
                <a:buFont typeface="Century Gothic"/>
                <a:buNone/>
              </a:pPr>
              <a:r>
                <a:rPr lang="en-US" b="1">
                  <a:solidFill>
                    <a:schemeClr val="lt1"/>
                  </a:solidFill>
                  <a:latin typeface="Century Gothic"/>
                  <a:ea typeface="Century Gothic"/>
                  <a:cs typeface="Century Gothic"/>
                  <a:sym typeface="Century Gothic"/>
                </a:rPr>
                <a:t>Math 1314</a:t>
              </a:r>
              <a:endParaRPr b="1">
                <a:solidFill>
                  <a:schemeClr val="lt1"/>
                </a:solidFill>
                <a:latin typeface="Century Gothic"/>
                <a:ea typeface="Century Gothic"/>
                <a:cs typeface="Century Gothic"/>
                <a:sym typeface="Century Gothic"/>
              </a:endParaRPr>
            </a:p>
            <a:p>
              <a:pPr marL="0" marR="0" lvl="0" indent="0" algn="ctr" rtl="0">
                <a:lnSpc>
                  <a:spcPct val="90000"/>
                </a:lnSpc>
                <a:spcBef>
                  <a:spcPts val="0"/>
                </a:spcBef>
                <a:spcAft>
                  <a:spcPts val="0"/>
                </a:spcAft>
                <a:buClr>
                  <a:schemeClr val="lt1"/>
                </a:buClr>
                <a:buSzPts val="2200"/>
                <a:buFont typeface="Century Gothic"/>
                <a:buNone/>
              </a:pPr>
              <a:r>
                <a:rPr lang="en-US" b="1">
                  <a:solidFill>
                    <a:schemeClr val="lt1"/>
                  </a:solidFill>
                  <a:latin typeface="Century Gothic"/>
                  <a:ea typeface="Century Gothic"/>
                  <a:cs typeface="Century Gothic"/>
                  <a:sym typeface="Century Gothic"/>
                </a:rPr>
                <a:t>Math 1342</a:t>
              </a:r>
              <a:endParaRPr b="1">
                <a:solidFill>
                  <a:schemeClr val="lt1"/>
                </a:solidFill>
                <a:latin typeface="Century Gothic"/>
                <a:ea typeface="Century Gothic"/>
                <a:cs typeface="Century Gothic"/>
                <a:sym typeface="Century Gothic"/>
              </a:endParaRPr>
            </a:p>
          </p:txBody>
        </p:sp>
      </p:grpSp>
      <p:grpSp>
        <p:nvGrpSpPr>
          <p:cNvPr id="920" name="Google Shape;920;g2b8f5ce0cf3_0_0"/>
          <p:cNvGrpSpPr/>
          <p:nvPr/>
        </p:nvGrpSpPr>
        <p:grpSpPr>
          <a:xfrm>
            <a:off x="392854" y="5050075"/>
            <a:ext cx="8293937" cy="1143000"/>
            <a:chOff x="4054" y="0"/>
            <a:chExt cx="8293937" cy="1143000"/>
          </a:xfrm>
        </p:grpSpPr>
        <p:sp>
          <p:nvSpPr>
            <p:cNvPr id="921" name="Google Shape;921;g2b8f5ce0cf3_0_0"/>
            <p:cNvSpPr/>
            <p:nvPr/>
          </p:nvSpPr>
          <p:spPr>
            <a:xfrm>
              <a:off x="4054" y="0"/>
              <a:ext cx="1594200" cy="11430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g2b8f5ce0cf3_0_0"/>
            <p:cNvSpPr txBox="1"/>
            <p:nvPr/>
          </p:nvSpPr>
          <p:spPr>
            <a:xfrm>
              <a:off x="37531" y="33477"/>
              <a:ext cx="1527300" cy="1076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Geometry Honors</a:t>
              </a:r>
              <a:r>
                <a:rPr lang="en-US" sz="1500" b="0" i="0" u="none" strike="noStrike" cap="none">
                  <a:solidFill>
                    <a:schemeClr val="lt1"/>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sp>
          <p:nvSpPr>
            <p:cNvPr id="923" name="Google Shape;923;g2b8f5ce0cf3_0_0"/>
            <p:cNvSpPr/>
            <p:nvPr/>
          </p:nvSpPr>
          <p:spPr>
            <a:xfrm>
              <a:off x="1758703" y="373805"/>
              <a:ext cx="339900" cy="395400"/>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g2b8f5ce0cf3_0_0"/>
            <p:cNvSpPr txBox="1"/>
            <p:nvPr/>
          </p:nvSpPr>
          <p:spPr>
            <a:xfrm>
              <a:off x="1758703" y="452883"/>
              <a:ext cx="237900" cy="237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entury Gothic"/>
                <a:buNone/>
              </a:pPr>
              <a:endParaRPr sz="1100" b="0" i="0" u="none" strike="noStrike" cap="none">
                <a:solidFill>
                  <a:schemeClr val="lt1"/>
                </a:solidFill>
                <a:latin typeface="Century Gothic"/>
                <a:ea typeface="Century Gothic"/>
                <a:cs typeface="Century Gothic"/>
                <a:sym typeface="Century Gothic"/>
              </a:endParaRPr>
            </a:p>
          </p:txBody>
        </p:sp>
        <p:sp>
          <p:nvSpPr>
            <p:cNvPr id="925" name="Google Shape;925;g2b8f5ce0cf3_0_0"/>
            <p:cNvSpPr/>
            <p:nvPr/>
          </p:nvSpPr>
          <p:spPr>
            <a:xfrm>
              <a:off x="2239731" y="0"/>
              <a:ext cx="1594200" cy="11430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g2b8f5ce0cf3_0_0"/>
            <p:cNvSpPr txBox="1"/>
            <p:nvPr/>
          </p:nvSpPr>
          <p:spPr>
            <a:xfrm>
              <a:off x="2273208" y="33477"/>
              <a:ext cx="1527300" cy="1076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Algebra 2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70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OnRamps</a:t>
              </a:r>
              <a:endParaRPr sz="1400" b="0" i="0" u="none" strike="noStrike" cap="none">
                <a:solidFill>
                  <a:srgbClr val="000000"/>
                </a:solidFill>
                <a:latin typeface="Arial"/>
                <a:ea typeface="Arial"/>
                <a:cs typeface="Arial"/>
                <a:sym typeface="Arial"/>
              </a:endParaRPr>
            </a:p>
          </p:txBody>
        </p:sp>
        <p:sp>
          <p:nvSpPr>
            <p:cNvPr id="927" name="Google Shape;927;g2b8f5ce0cf3_0_0"/>
            <p:cNvSpPr/>
            <p:nvPr/>
          </p:nvSpPr>
          <p:spPr>
            <a:xfrm>
              <a:off x="3993469" y="373805"/>
              <a:ext cx="338100" cy="3954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g2b8f5ce0cf3_0_0"/>
            <p:cNvSpPr txBox="1"/>
            <p:nvPr/>
          </p:nvSpPr>
          <p:spPr>
            <a:xfrm>
              <a:off x="3993469" y="452883"/>
              <a:ext cx="236700" cy="237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entury Gothic"/>
                <a:buNone/>
              </a:pPr>
              <a:endParaRPr sz="1100" b="0" i="0" u="none" strike="noStrike" cap="none">
                <a:solidFill>
                  <a:schemeClr val="lt1"/>
                </a:solidFill>
                <a:latin typeface="Century Gothic"/>
                <a:ea typeface="Century Gothic"/>
                <a:cs typeface="Century Gothic"/>
                <a:sym typeface="Century Gothic"/>
              </a:endParaRPr>
            </a:p>
          </p:txBody>
        </p:sp>
        <p:sp>
          <p:nvSpPr>
            <p:cNvPr id="929" name="Google Shape;929;g2b8f5ce0cf3_0_0"/>
            <p:cNvSpPr/>
            <p:nvPr/>
          </p:nvSpPr>
          <p:spPr>
            <a:xfrm>
              <a:off x="4471761" y="0"/>
              <a:ext cx="1594200" cy="11430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0" name="Google Shape;930;g2b8f5ce0cf3_0_0"/>
            <p:cNvSpPr txBox="1"/>
            <p:nvPr/>
          </p:nvSpPr>
          <p:spPr>
            <a:xfrm>
              <a:off x="4505250" y="33475"/>
              <a:ext cx="1414200" cy="1076100"/>
            </a:xfrm>
            <a:prstGeom prst="rect">
              <a:avLst/>
            </a:prstGeom>
            <a:noFill/>
            <a:ln>
              <a:noFill/>
            </a:ln>
          </p:spPr>
          <p:txBody>
            <a:bodyPr spcFirstLastPara="1" wrap="square" lIns="76200" tIns="76200" rIns="76200" bIns="76200" anchor="ctr" anchorCtr="0">
              <a:noAutofit/>
            </a:bodyPr>
            <a:lstStyle/>
            <a:p>
              <a:pPr marL="0" lvl="0" indent="0" algn="ctr" rtl="0">
                <a:lnSpc>
                  <a:spcPct val="90000"/>
                </a:lnSpc>
                <a:spcBef>
                  <a:spcPts val="0"/>
                </a:spcBef>
                <a:spcAft>
                  <a:spcPts val="0"/>
                </a:spcAft>
                <a:buClr>
                  <a:schemeClr val="lt1"/>
                </a:buClr>
                <a:buSzPts val="2200"/>
                <a:buFont typeface="Century Gothic"/>
                <a:buNone/>
              </a:pPr>
              <a:r>
                <a:rPr lang="en-US" sz="1900" b="1">
                  <a:solidFill>
                    <a:schemeClr val="lt1"/>
                  </a:solidFill>
                  <a:latin typeface="Century Gothic"/>
                  <a:ea typeface="Century Gothic"/>
                  <a:cs typeface="Century Gothic"/>
                  <a:sym typeface="Century Gothic"/>
                </a:rPr>
                <a:t>Dual Credit</a:t>
              </a:r>
              <a:endParaRPr sz="1900" b="1">
                <a:solidFill>
                  <a:schemeClr val="lt1"/>
                </a:solidFill>
                <a:latin typeface="Century Gothic"/>
                <a:ea typeface="Century Gothic"/>
                <a:cs typeface="Century Gothic"/>
                <a:sym typeface="Century Gothic"/>
              </a:endParaRPr>
            </a:p>
            <a:p>
              <a:pPr marL="0" lvl="0" indent="0" algn="ctr" rtl="0">
                <a:lnSpc>
                  <a:spcPct val="90000"/>
                </a:lnSpc>
                <a:spcBef>
                  <a:spcPts val="0"/>
                </a:spcBef>
                <a:spcAft>
                  <a:spcPts val="0"/>
                </a:spcAft>
                <a:buClr>
                  <a:schemeClr val="lt1"/>
                </a:buClr>
                <a:buSzPts val="2200"/>
                <a:buFont typeface="Century Gothic"/>
                <a:buNone/>
              </a:pPr>
              <a:r>
                <a:rPr lang="en-US" b="1">
                  <a:solidFill>
                    <a:schemeClr val="lt1"/>
                  </a:solidFill>
                  <a:latin typeface="Century Gothic"/>
                  <a:ea typeface="Century Gothic"/>
                  <a:cs typeface="Century Gothic"/>
                  <a:sym typeface="Century Gothic"/>
                </a:rPr>
                <a:t>Math 1414</a:t>
              </a:r>
              <a:endParaRPr b="1">
                <a:solidFill>
                  <a:schemeClr val="lt1"/>
                </a:solidFill>
                <a:latin typeface="Century Gothic"/>
                <a:ea typeface="Century Gothic"/>
                <a:cs typeface="Century Gothic"/>
                <a:sym typeface="Century Gothic"/>
              </a:endParaRPr>
            </a:p>
            <a:p>
              <a:pPr marL="0" lvl="0" indent="0" algn="ctr" rtl="0">
                <a:lnSpc>
                  <a:spcPct val="90000"/>
                </a:lnSpc>
                <a:spcBef>
                  <a:spcPts val="0"/>
                </a:spcBef>
                <a:spcAft>
                  <a:spcPts val="0"/>
                </a:spcAft>
                <a:buClr>
                  <a:schemeClr val="lt1"/>
                </a:buClr>
                <a:buSzPts val="2200"/>
                <a:buFont typeface="Century Gothic"/>
                <a:buNone/>
              </a:pPr>
              <a:r>
                <a:rPr lang="en-US" b="1">
                  <a:solidFill>
                    <a:schemeClr val="lt1"/>
                  </a:solidFill>
                  <a:latin typeface="Century Gothic"/>
                  <a:ea typeface="Century Gothic"/>
                  <a:cs typeface="Century Gothic"/>
                  <a:sym typeface="Century Gothic"/>
                </a:rPr>
                <a:t>Math 2412</a:t>
              </a:r>
              <a:endParaRPr sz="2000" b="1">
                <a:solidFill>
                  <a:schemeClr val="lt1"/>
                </a:solidFill>
                <a:latin typeface="Century Gothic"/>
                <a:ea typeface="Century Gothic"/>
                <a:cs typeface="Century Gothic"/>
                <a:sym typeface="Century Gothic"/>
              </a:endParaRPr>
            </a:p>
          </p:txBody>
        </p:sp>
        <p:sp>
          <p:nvSpPr>
            <p:cNvPr id="931" name="Google Shape;931;g2b8f5ce0cf3_0_0"/>
            <p:cNvSpPr/>
            <p:nvPr/>
          </p:nvSpPr>
          <p:spPr>
            <a:xfrm>
              <a:off x="6225498" y="373805"/>
              <a:ext cx="338100" cy="3954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g2b8f5ce0cf3_0_0"/>
            <p:cNvSpPr txBox="1"/>
            <p:nvPr/>
          </p:nvSpPr>
          <p:spPr>
            <a:xfrm>
              <a:off x="6225498" y="452883"/>
              <a:ext cx="236700" cy="2373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100"/>
                <a:buFont typeface="Century Gothic"/>
                <a:buNone/>
              </a:pPr>
              <a:endParaRPr sz="1100" b="0" i="0" u="none" strike="noStrike" cap="none">
                <a:solidFill>
                  <a:schemeClr val="lt1"/>
                </a:solidFill>
                <a:latin typeface="Century Gothic"/>
                <a:ea typeface="Century Gothic"/>
                <a:cs typeface="Century Gothic"/>
                <a:sym typeface="Century Gothic"/>
              </a:endParaRPr>
            </a:p>
          </p:txBody>
        </p:sp>
        <p:sp>
          <p:nvSpPr>
            <p:cNvPr id="933" name="Google Shape;933;g2b8f5ce0cf3_0_0"/>
            <p:cNvSpPr/>
            <p:nvPr/>
          </p:nvSpPr>
          <p:spPr>
            <a:xfrm>
              <a:off x="6703791" y="0"/>
              <a:ext cx="1594200" cy="11430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g2b8f5ce0cf3_0_0"/>
            <p:cNvSpPr txBox="1"/>
            <p:nvPr/>
          </p:nvSpPr>
          <p:spPr>
            <a:xfrm>
              <a:off x="6737268" y="33477"/>
              <a:ext cx="1527300" cy="1076100"/>
            </a:xfrm>
            <a:prstGeom prst="rect">
              <a:avLst/>
            </a:prstGeom>
            <a:noFill/>
            <a:ln>
              <a:noFill/>
            </a:ln>
          </p:spPr>
          <p:txBody>
            <a:bodyPr spcFirstLastPara="1" wrap="square" lIns="49525" tIns="49525" rIns="49525" bIns="49525" anchor="ctr" anchorCtr="0">
              <a:noAutofit/>
            </a:bodyPr>
            <a:lstStyle/>
            <a:p>
              <a:pPr marL="0" marR="0" lvl="0" indent="0" algn="ctr" rtl="0">
                <a:lnSpc>
                  <a:spcPct val="90000"/>
                </a:lnSpc>
                <a:spcBef>
                  <a:spcPts val="0"/>
                </a:spcBef>
                <a:spcAft>
                  <a:spcPts val="0"/>
                </a:spcAft>
                <a:buClr>
                  <a:schemeClr val="dk1"/>
                </a:buClr>
                <a:buSzPts val="1300"/>
                <a:buFont typeface="Century Gothic"/>
                <a:buNone/>
              </a:pPr>
              <a:endParaRPr sz="1300" b="1" i="0" u="none" strike="noStrike" cap="none">
                <a:solidFill>
                  <a:schemeClr val="lt1"/>
                </a:solidFill>
                <a:latin typeface="Century Gothic"/>
                <a:ea typeface="Century Gothic"/>
                <a:cs typeface="Century Gothic"/>
                <a:sym typeface="Century Gothic"/>
              </a:endParaRPr>
            </a:p>
            <a:p>
              <a:pPr marL="0" marR="0" lvl="0" indent="0" algn="ctr" rtl="0">
                <a:lnSpc>
                  <a:spcPct val="90000"/>
                </a:lnSpc>
                <a:spcBef>
                  <a:spcPts val="455"/>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AP Statistics,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55"/>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AP Calculus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55"/>
                </a:spcBef>
                <a:spcAft>
                  <a:spcPts val="0"/>
                </a:spcAft>
                <a:buClr>
                  <a:schemeClr val="lt1"/>
                </a:buClr>
                <a:buSzPts val="1300"/>
                <a:buFont typeface="Century Gothic"/>
                <a:buNone/>
              </a:pPr>
              <a:r>
                <a:rPr lang="en-US" sz="1300" b="1" i="0" u="none" strike="noStrike" cap="none">
                  <a:solidFill>
                    <a:schemeClr val="lt1"/>
                  </a:solidFill>
                  <a:latin typeface="Century Gothic"/>
                  <a:ea typeface="Century Gothic"/>
                  <a:cs typeface="Century Gothic"/>
                  <a:sym typeface="Century Gothic"/>
                </a:rPr>
                <a:t> </a:t>
              </a:r>
              <a:endParaRPr sz="1400" b="0" i="0" u="none" strike="noStrike" cap="none">
                <a:solidFill>
                  <a:srgbClr val="000000"/>
                </a:solidFill>
                <a:latin typeface="Arial"/>
                <a:ea typeface="Arial"/>
                <a:cs typeface="Arial"/>
                <a:sym typeface="Arial"/>
              </a:endParaRPr>
            </a:p>
          </p:txBody>
        </p:sp>
      </p:grpSp>
      <p:grpSp>
        <p:nvGrpSpPr>
          <p:cNvPr id="935" name="Google Shape;935;g2b8f5ce0cf3_0_0"/>
          <p:cNvGrpSpPr/>
          <p:nvPr/>
        </p:nvGrpSpPr>
        <p:grpSpPr>
          <a:xfrm>
            <a:off x="420875" y="2819400"/>
            <a:ext cx="8302284" cy="609600"/>
            <a:chOff x="0" y="0"/>
            <a:chExt cx="8302284" cy="609600"/>
          </a:xfrm>
        </p:grpSpPr>
        <p:sp>
          <p:nvSpPr>
            <p:cNvPr id="936" name="Google Shape;936;g2b8f5ce0cf3_0_0"/>
            <p:cNvSpPr/>
            <p:nvPr/>
          </p:nvSpPr>
          <p:spPr>
            <a:xfrm>
              <a:off x="0" y="0"/>
              <a:ext cx="1596000" cy="6096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g2b8f5ce0cf3_0_0"/>
            <p:cNvSpPr txBox="1"/>
            <p:nvPr/>
          </p:nvSpPr>
          <p:spPr>
            <a:xfrm>
              <a:off x="17855" y="17855"/>
              <a:ext cx="1560300" cy="5739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9</a:t>
              </a:r>
              <a:r>
                <a:rPr lang="en-US" sz="2100" b="1" i="0" u="none" strike="noStrike" cap="none" baseline="30000">
                  <a:solidFill>
                    <a:schemeClr val="lt1"/>
                  </a:solidFill>
                  <a:latin typeface="Century Gothic"/>
                  <a:ea typeface="Century Gothic"/>
                  <a:cs typeface="Century Gothic"/>
                  <a:sym typeface="Century Gothic"/>
                </a:rPr>
                <a:t>th</a:t>
              </a:r>
              <a:r>
                <a:rPr lang="en-US" sz="2100" b="1" i="0" u="none" strike="noStrike" cap="none">
                  <a:solidFill>
                    <a:schemeClr val="lt1"/>
                  </a:solidFill>
                  <a:latin typeface="Century Gothic"/>
                  <a:ea typeface="Century Gothic"/>
                  <a:cs typeface="Century Gothic"/>
                  <a:sym typeface="Century Gothic"/>
                </a:rPr>
                <a:t> Grade</a:t>
              </a:r>
              <a:endParaRPr sz="2100" b="1" i="0" u="none" strike="noStrike" cap="none">
                <a:solidFill>
                  <a:schemeClr val="lt1"/>
                </a:solidFill>
                <a:latin typeface="Century Gothic"/>
                <a:ea typeface="Century Gothic"/>
                <a:cs typeface="Century Gothic"/>
                <a:sym typeface="Century Gothic"/>
              </a:endParaRPr>
            </a:p>
          </p:txBody>
        </p:sp>
        <p:sp>
          <p:nvSpPr>
            <p:cNvPr id="938" name="Google Shape;938;g2b8f5ce0cf3_0_0"/>
            <p:cNvSpPr/>
            <p:nvPr/>
          </p:nvSpPr>
          <p:spPr>
            <a:xfrm>
              <a:off x="1756364" y="106912"/>
              <a:ext cx="340200" cy="395700"/>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g2b8f5ce0cf3_0_0"/>
            <p:cNvSpPr txBox="1"/>
            <p:nvPr/>
          </p:nvSpPr>
          <p:spPr>
            <a:xfrm>
              <a:off x="1756364" y="186067"/>
              <a:ext cx="238200" cy="237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940" name="Google Shape;940;g2b8f5ce0cf3_0_0"/>
            <p:cNvSpPr/>
            <p:nvPr/>
          </p:nvSpPr>
          <p:spPr>
            <a:xfrm>
              <a:off x="2237861" y="0"/>
              <a:ext cx="1596000" cy="6096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g2b8f5ce0cf3_0_0"/>
            <p:cNvSpPr txBox="1"/>
            <p:nvPr/>
          </p:nvSpPr>
          <p:spPr>
            <a:xfrm>
              <a:off x="2255716" y="17855"/>
              <a:ext cx="1560300" cy="5739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10</a:t>
              </a:r>
              <a:r>
                <a:rPr lang="en-US" sz="2100" b="1" i="0" u="none" strike="noStrike" cap="none" baseline="30000">
                  <a:solidFill>
                    <a:schemeClr val="lt1"/>
                  </a:solidFill>
                  <a:latin typeface="Century Gothic"/>
                  <a:ea typeface="Century Gothic"/>
                  <a:cs typeface="Century Gothic"/>
                  <a:sym typeface="Century Gothic"/>
                </a:rPr>
                <a:t>th</a:t>
              </a:r>
              <a:r>
                <a:rPr lang="en-US" sz="2100" b="1" i="0" u="none" strike="noStrike" cap="none">
                  <a:solidFill>
                    <a:schemeClr val="lt1"/>
                  </a:solidFill>
                  <a:latin typeface="Century Gothic"/>
                  <a:ea typeface="Century Gothic"/>
                  <a:cs typeface="Century Gothic"/>
                  <a:sym typeface="Century Gothic"/>
                </a:rPr>
                <a:t> Grade</a:t>
              </a:r>
              <a:endParaRPr sz="2100" b="1" i="0" u="none" strike="noStrike" cap="none">
                <a:solidFill>
                  <a:schemeClr val="lt1"/>
                </a:solidFill>
                <a:latin typeface="Century Gothic"/>
                <a:ea typeface="Century Gothic"/>
                <a:cs typeface="Century Gothic"/>
                <a:sym typeface="Century Gothic"/>
              </a:endParaRPr>
            </a:p>
          </p:txBody>
        </p:sp>
        <p:sp>
          <p:nvSpPr>
            <p:cNvPr id="942" name="Google Shape;942;g2b8f5ce0cf3_0_0"/>
            <p:cNvSpPr/>
            <p:nvPr/>
          </p:nvSpPr>
          <p:spPr>
            <a:xfrm>
              <a:off x="3993313" y="106912"/>
              <a:ext cx="338400" cy="3957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g2b8f5ce0cf3_0_0"/>
            <p:cNvSpPr txBox="1"/>
            <p:nvPr/>
          </p:nvSpPr>
          <p:spPr>
            <a:xfrm>
              <a:off x="3993313" y="186067"/>
              <a:ext cx="236700" cy="237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944" name="Google Shape;944;g2b8f5ce0cf3_0_0"/>
            <p:cNvSpPr/>
            <p:nvPr/>
          </p:nvSpPr>
          <p:spPr>
            <a:xfrm>
              <a:off x="4472073" y="0"/>
              <a:ext cx="1596000" cy="6096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g2b8f5ce0cf3_0_0"/>
            <p:cNvSpPr txBox="1"/>
            <p:nvPr/>
          </p:nvSpPr>
          <p:spPr>
            <a:xfrm>
              <a:off x="4489928" y="17855"/>
              <a:ext cx="1560300" cy="5739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11</a:t>
              </a:r>
              <a:r>
                <a:rPr lang="en-US" sz="2100" b="1" i="0" u="none" strike="noStrike" cap="none" baseline="30000">
                  <a:solidFill>
                    <a:schemeClr val="lt1"/>
                  </a:solidFill>
                  <a:latin typeface="Century Gothic"/>
                  <a:ea typeface="Century Gothic"/>
                  <a:cs typeface="Century Gothic"/>
                  <a:sym typeface="Century Gothic"/>
                </a:rPr>
                <a:t>th</a:t>
              </a:r>
              <a:r>
                <a:rPr lang="en-US" sz="2100" b="1" i="0" u="none" strike="noStrike" cap="none">
                  <a:solidFill>
                    <a:schemeClr val="lt1"/>
                  </a:solidFill>
                  <a:latin typeface="Century Gothic"/>
                  <a:ea typeface="Century Gothic"/>
                  <a:cs typeface="Century Gothic"/>
                  <a:sym typeface="Century Gothic"/>
                </a:rPr>
                <a:t> Grade</a:t>
              </a:r>
              <a:endParaRPr sz="2100" b="1" i="0" u="none" strike="noStrike" cap="none">
                <a:solidFill>
                  <a:schemeClr val="lt1"/>
                </a:solidFill>
                <a:latin typeface="Century Gothic"/>
                <a:ea typeface="Century Gothic"/>
                <a:cs typeface="Century Gothic"/>
                <a:sym typeface="Century Gothic"/>
              </a:endParaRPr>
            </a:p>
          </p:txBody>
        </p:sp>
        <p:sp>
          <p:nvSpPr>
            <p:cNvPr id="946" name="Google Shape;946;g2b8f5ce0cf3_0_0"/>
            <p:cNvSpPr/>
            <p:nvPr/>
          </p:nvSpPr>
          <p:spPr>
            <a:xfrm>
              <a:off x="6227524" y="106912"/>
              <a:ext cx="338400" cy="3957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7" name="Google Shape;947;g2b8f5ce0cf3_0_0"/>
            <p:cNvSpPr txBox="1"/>
            <p:nvPr/>
          </p:nvSpPr>
          <p:spPr>
            <a:xfrm>
              <a:off x="6227524" y="186067"/>
              <a:ext cx="236700" cy="237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948" name="Google Shape;948;g2b8f5ce0cf3_0_0"/>
            <p:cNvSpPr/>
            <p:nvPr/>
          </p:nvSpPr>
          <p:spPr>
            <a:xfrm>
              <a:off x="6706284" y="0"/>
              <a:ext cx="1596000" cy="6096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g2b8f5ce0cf3_0_0"/>
            <p:cNvSpPr txBox="1"/>
            <p:nvPr/>
          </p:nvSpPr>
          <p:spPr>
            <a:xfrm>
              <a:off x="6724139" y="17855"/>
              <a:ext cx="1560300" cy="5739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12</a:t>
              </a:r>
              <a:r>
                <a:rPr lang="en-US" sz="2100" b="1" i="0" u="none" strike="noStrike" cap="none" baseline="30000">
                  <a:solidFill>
                    <a:schemeClr val="lt1"/>
                  </a:solidFill>
                  <a:latin typeface="Century Gothic"/>
                  <a:ea typeface="Century Gothic"/>
                  <a:cs typeface="Century Gothic"/>
                  <a:sym typeface="Century Gothic"/>
                </a:rPr>
                <a:t>th</a:t>
              </a:r>
              <a:r>
                <a:rPr lang="en-US" sz="2100" b="1" i="0" u="none" strike="noStrike" cap="none">
                  <a:solidFill>
                    <a:schemeClr val="lt1"/>
                  </a:solidFill>
                  <a:latin typeface="Century Gothic"/>
                  <a:ea typeface="Century Gothic"/>
                  <a:cs typeface="Century Gothic"/>
                  <a:sym typeface="Century Gothic"/>
                </a:rPr>
                <a:t> Grade</a:t>
              </a:r>
              <a:endParaRPr sz="2100" b="1" i="0" u="none" strike="noStrike" cap="none">
                <a:solidFill>
                  <a:schemeClr val="lt1"/>
                </a:solidFill>
                <a:latin typeface="Century Gothic"/>
                <a:ea typeface="Century Gothic"/>
                <a:cs typeface="Century Gothic"/>
                <a:sym typeface="Century Gothic"/>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g26843e51cab_0_2397"/>
          <p:cNvSpPr txBox="1">
            <a:spLocks noGrp="1"/>
          </p:cNvSpPr>
          <p:nvPr>
            <p:ph type="title"/>
          </p:nvPr>
        </p:nvSpPr>
        <p:spPr>
          <a:xfrm>
            <a:off x="865974" y="927100"/>
            <a:ext cx="65433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a:t>Pick your Math!</a:t>
            </a:r>
            <a:endParaRPr/>
          </a:p>
        </p:txBody>
      </p:sp>
      <p:sp>
        <p:nvSpPr>
          <p:cNvPr id="955" name="Google Shape;955;g26843e51cab_0_2397"/>
          <p:cNvSpPr/>
          <p:nvPr/>
        </p:nvSpPr>
        <p:spPr>
          <a:xfrm>
            <a:off x="403412" y="2590800"/>
            <a:ext cx="8686800" cy="1477200"/>
          </a:xfrm>
          <a:prstGeom prst="rect">
            <a:avLst/>
          </a:prstGeom>
          <a:noFill/>
          <a:ln>
            <a:noFill/>
          </a:ln>
        </p:spPr>
        <p:txBody>
          <a:bodyPr spcFirstLastPara="1" wrap="square" lIns="91425" tIns="45700" rIns="91425" bIns="45700" anchor="t" anchorCtr="0">
            <a:noAutofit/>
          </a:bodyPr>
          <a:lstStyle/>
          <a:p>
            <a:pPr marL="342900" marR="0" lvl="0" indent="-387350" algn="l" rtl="0">
              <a:lnSpc>
                <a:spcPct val="100000"/>
              </a:lnSpc>
              <a:spcBef>
                <a:spcPts val="0"/>
              </a:spcBef>
              <a:spcAft>
                <a:spcPts val="0"/>
              </a:spcAft>
              <a:buClr>
                <a:schemeClr val="dk1"/>
              </a:buClr>
              <a:buSzPts val="2500"/>
              <a:buFont typeface="Century Gothic"/>
              <a:buAutoNum type="arabicPeriod"/>
            </a:pPr>
            <a:r>
              <a:rPr lang="en-US" sz="2500" b="1" i="0" u="none" strike="noStrike" cap="none">
                <a:solidFill>
                  <a:schemeClr val="dk1"/>
                </a:solidFill>
                <a:latin typeface="Century Gothic"/>
                <a:ea typeface="Century Gothic"/>
                <a:cs typeface="Century Gothic"/>
                <a:sym typeface="Century Gothic"/>
              </a:rPr>
              <a:t>Pick your math course for all grade levels. </a:t>
            </a:r>
            <a:endParaRPr sz="2500" b="1">
              <a:latin typeface="Century Gothic"/>
              <a:ea typeface="Century Gothic"/>
              <a:cs typeface="Century Gothic"/>
              <a:sym typeface="Century Gothic"/>
            </a:endParaRPr>
          </a:p>
          <a:p>
            <a:pPr marL="0" marR="0" lvl="0" indent="0" algn="l" rtl="0">
              <a:lnSpc>
                <a:spcPct val="100000"/>
              </a:lnSpc>
              <a:spcBef>
                <a:spcPts val="0"/>
              </a:spcBef>
              <a:spcAft>
                <a:spcPts val="0"/>
              </a:spcAft>
              <a:buNone/>
            </a:pPr>
            <a:endParaRPr sz="2500" b="1">
              <a:latin typeface="Century Gothic"/>
              <a:ea typeface="Century Gothic"/>
              <a:cs typeface="Century Gothic"/>
              <a:sym typeface="Century Gothic"/>
            </a:endParaRPr>
          </a:p>
          <a:p>
            <a:pPr marL="342900" marR="0" lvl="0" indent="-387350" algn="l" rtl="0">
              <a:lnSpc>
                <a:spcPct val="100000"/>
              </a:lnSpc>
              <a:spcBef>
                <a:spcPts val="0"/>
              </a:spcBef>
              <a:spcAft>
                <a:spcPts val="0"/>
              </a:spcAft>
              <a:buClr>
                <a:schemeClr val="dk1"/>
              </a:buClr>
              <a:buSzPts val="2500"/>
              <a:buFont typeface="Century Gothic"/>
              <a:buAutoNum type="arabicPeriod"/>
            </a:pPr>
            <a:r>
              <a:rPr lang="en-US" sz="2500" b="1">
                <a:solidFill>
                  <a:schemeClr val="dk1"/>
                </a:solidFill>
                <a:latin typeface="Century Gothic"/>
                <a:ea typeface="Century Gothic"/>
                <a:cs typeface="Century Gothic"/>
                <a:sym typeface="Century Gothic"/>
              </a:rPr>
              <a:t>Be sure to understand if you are picking an advanced (weighted) math or an on-level math course.</a:t>
            </a:r>
            <a:endParaRPr sz="2500" b="1" i="0" u="none" strike="noStrike" cap="none">
              <a:solidFill>
                <a:srgbClr val="000000"/>
              </a:solidFill>
              <a:latin typeface="Century Gothic"/>
              <a:ea typeface="Century Gothic"/>
              <a:cs typeface="Century Gothic"/>
              <a:sym typeface="Century Gothic"/>
            </a:endParaRPr>
          </a:p>
        </p:txBody>
      </p:sp>
      <p:sp>
        <p:nvSpPr>
          <p:cNvPr id="956" name="Google Shape;956;g26843e51cab_0_2397"/>
          <p:cNvSpPr txBox="1"/>
          <p:nvPr/>
        </p:nvSpPr>
        <p:spPr>
          <a:xfrm>
            <a:off x="403412" y="3886200"/>
            <a:ext cx="84582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g26843e51cab_0_2403"/>
          <p:cNvSpPr txBox="1">
            <a:spLocks noGrp="1"/>
          </p:cNvSpPr>
          <p:nvPr>
            <p:ph type="title"/>
          </p:nvPr>
        </p:nvSpPr>
        <p:spPr>
          <a:xfrm>
            <a:off x="519825" y="999800"/>
            <a:ext cx="80652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sz="3500" b="1"/>
              <a:t>Course Sequences for Science</a:t>
            </a:r>
            <a:endParaRPr sz="3500"/>
          </a:p>
        </p:txBody>
      </p:sp>
      <p:grpSp>
        <p:nvGrpSpPr>
          <p:cNvPr id="963" name="Google Shape;963;g26843e51cab_0_2403"/>
          <p:cNvGrpSpPr/>
          <p:nvPr/>
        </p:nvGrpSpPr>
        <p:grpSpPr>
          <a:xfrm>
            <a:off x="304800" y="2216072"/>
            <a:ext cx="8222088" cy="381000"/>
            <a:chOff x="0" y="0"/>
            <a:chExt cx="8222088" cy="381000"/>
          </a:xfrm>
        </p:grpSpPr>
        <p:sp>
          <p:nvSpPr>
            <p:cNvPr id="964" name="Google Shape;964;g26843e51cab_0_2403"/>
            <p:cNvSpPr/>
            <p:nvPr/>
          </p:nvSpPr>
          <p:spPr>
            <a:xfrm>
              <a:off x="0" y="0"/>
              <a:ext cx="1579800" cy="3810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g26843e51cab_0_2403"/>
            <p:cNvSpPr txBox="1"/>
            <p:nvPr/>
          </p:nvSpPr>
          <p:spPr>
            <a:xfrm>
              <a:off x="11159" y="11159"/>
              <a:ext cx="1557300" cy="3588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9</a:t>
              </a:r>
              <a:r>
                <a:rPr lang="en-US" sz="1800" b="1" i="0" u="none" strike="noStrike" cap="none" baseline="30000">
                  <a:solidFill>
                    <a:schemeClr val="lt1"/>
                  </a:solidFill>
                  <a:latin typeface="Century Gothic"/>
                  <a:ea typeface="Century Gothic"/>
                  <a:cs typeface="Century Gothic"/>
                  <a:sym typeface="Century Gothic"/>
                </a:rPr>
                <a:t>th</a:t>
              </a:r>
              <a:r>
                <a:rPr lang="en-US" sz="1800" b="1" i="0" u="none" strike="noStrike" cap="none">
                  <a:solidFill>
                    <a:schemeClr val="lt1"/>
                  </a:solidFill>
                  <a:latin typeface="Century Gothic"/>
                  <a:ea typeface="Century Gothic"/>
                  <a:cs typeface="Century Gothic"/>
                  <a:sym typeface="Century Gothic"/>
                </a:rPr>
                <a:t> Grade</a:t>
              </a:r>
              <a:endParaRPr sz="1400" b="0" i="0" u="none" strike="noStrike" cap="none">
                <a:solidFill>
                  <a:srgbClr val="000000"/>
                </a:solidFill>
                <a:latin typeface="Arial"/>
                <a:ea typeface="Arial"/>
                <a:cs typeface="Arial"/>
                <a:sym typeface="Arial"/>
              </a:endParaRPr>
            </a:p>
          </p:txBody>
        </p:sp>
        <p:sp>
          <p:nvSpPr>
            <p:cNvPr id="966" name="Google Shape;966;g26843e51cab_0_2403"/>
            <p:cNvSpPr/>
            <p:nvPr/>
          </p:nvSpPr>
          <p:spPr>
            <a:xfrm>
              <a:off x="1739556" y="0"/>
              <a:ext cx="339000" cy="381000"/>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g26843e51cab_0_2403"/>
            <p:cNvSpPr txBox="1"/>
            <p:nvPr/>
          </p:nvSpPr>
          <p:spPr>
            <a:xfrm>
              <a:off x="1739556" y="76200"/>
              <a:ext cx="237300" cy="228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968" name="Google Shape;968;g26843e51cab_0_2403"/>
            <p:cNvSpPr/>
            <p:nvPr/>
          </p:nvSpPr>
          <p:spPr>
            <a:xfrm>
              <a:off x="2219183" y="0"/>
              <a:ext cx="1579800" cy="3810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g26843e51cab_0_2403"/>
            <p:cNvSpPr txBox="1"/>
            <p:nvPr/>
          </p:nvSpPr>
          <p:spPr>
            <a:xfrm>
              <a:off x="2230342" y="11159"/>
              <a:ext cx="1557300" cy="3588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10</a:t>
              </a:r>
              <a:r>
                <a:rPr lang="en-US" sz="1800" b="1" i="0" u="none" strike="noStrike" cap="none" baseline="30000">
                  <a:solidFill>
                    <a:schemeClr val="lt1"/>
                  </a:solidFill>
                  <a:latin typeface="Century Gothic"/>
                  <a:ea typeface="Century Gothic"/>
                  <a:cs typeface="Century Gothic"/>
                  <a:sym typeface="Century Gothic"/>
                </a:rPr>
                <a:t>th</a:t>
              </a:r>
              <a:r>
                <a:rPr lang="en-US" sz="1800" b="1" i="0" u="none" strike="noStrike" cap="none">
                  <a:solidFill>
                    <a:schemeClr val="lt1"/>
                  </a:solidFill>
                  <a:latin typeface="Century Gothic"/>
                  <a:ea typeface="Century Gothic"/>
                  <a:cs typeface="Century Gothic"/>
                  <a:sym typeface="Century Gothic"/>
                </a:rPr>
                <a:t> Grade</a:t>
              </a:r>
              <a:endParaRPr sz="1400" b="0" i="0" u="none" strike="noStrike" cap="none">
                <a:solidFill>
                  <a:srgbClr val="000000"/>
                </a:solidFill>
                <a:latin typeface="Arial"/>
                <a:ea typeface="Arial"/>
                <a:cs typeface="Arial"/>
                <a:sym typeface="Arial"/>
              </a:endParaRPr>
            </a:p>
          </p:txBody>
        </p:sp>
        <p:sp>
          <p:nvSpPr>
            <p:cNvPr id="970" name="Google Shape;970;g26843e51cab_0_2403"/>
            <p:cNvSpPr/>
            <p:nvPr/>
          </p:nvSpPr>
          <p:spPr>
            <a:xfrm>
              <a:off x="3956831" y="0"/>
              <a:ext cx="334800" cy="3810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g26843e51cab_0_2403"/>
            <p:cNvSpPr txBox="1"/>
            <p:nvPr/>
          </p:nvSpPr>
          <p:spPr>
            <a:xfrm>
              <a:off x="3956831" y="76200"/>
              <a:ext cx="234300" cy="228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972" name="Google Shape;972;g26843e51cab_0_2403"/>
            <p:cNvSpPr/>
            <p:nvPr/>
          </p:nvSpPr>
          <p:spPr>
            <a:xfrm>
              <a:off x="4430736" y="0"/>
              <a:ext cx="1579800" cy="3810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g26843e51cab_0_2403"/>
            <p:cNvSpPr txBox="1"/>
            <p:nvPr/>
          </p:nvSpPr>
          <p:spPr>
            <a:xfrm>
              <a:off x="4441895" y="11159"/>
              <a:ext cx="1557300" cy="3588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1" i="0" u="none" strike="noStrike" cap="none">
                  <a:solidFill>
                    <a:schemeClr val="lt1"/>
                  </a:solidFill>
                  <a:latin typeface="Century Gothic"/>
                  <a:ea typeface="Century Gothic"/>
                  <a:cs typeface="Century Gothic"/>
                  <a:sym typeface="Century Gothic"/>
                </a:rPr>
                <a:t>11</a:t>
              </a:r>
              <a:r>
                <a:rPr lang="en-US" sz="2400" b="1" i="0" u="none" strike="noStrike" cap="none" baseline="30000">
                  <a:solidFill>
                    <a:schemeClr val="lt1"/>
                  </a:solidFill>
                  <a:latin typeface="Century Gothic"/>
                  <a:ea typeface="Century Gothic"/>
                  <a:cs typeface="Century Gothic"/>
                  <a:sym typeface="Century Gothic"/>
                </a:rPr>
                <a:t>th</a:t>
              </a:r>
              <a:r>
                <a:rPr lang="en-US" sz="2400" b="1" i="0" u="none" strike="noStrike" cap="none">
                  <a:solidFill>
                    <a:schemeClr val="lt1"/>
                  </a:solidFill>
                  <a:latin typeface="Century Gothic"/>
                  <a:ea typeface="Century Gothic"/>
                  <a:cs typeface="Century Gothic"/>
                  <a:sym typeface="Century Gothic"/>
                </a:rPr>
                <a:t> </a:t>
              </a:r>
              <a:r>
                <a:rPr lang="en-US" sz="1800" b="1" i="0" u="none" strike="noStrike" cap="none">
                  <a:solidFill>
                    <a:schemeClr val="lt1"/>
                  </a:solidFill>
                  <a:latin typeface="Century Gothic"/>
                  <a:ea typeface="Century Gothic"/>
                  <a:cs typeface="Century Gothic"/>
                  <a:sym typeface="Century Gothic"/>
                </a:rPr>
                <a:t>Grade</a:t>
              </a:r>
              <a:endParaRPr sz="1400" b="0" i="0" u="none" strike="noStrike" cap="none">
                <a:solidFill>
                  <a:srgbClr val="000000"/>
                </a:solidFill>
                <a:latin typeface="Arial"/>
                <a:ea typeface="Arial"/>
                <a:cs typeface="Arial"/>
                <a:sym typeface="Arial"/>
              </a:endParaRPr>
            </a:p>
          </p:txBody>
        </p:sp>
        <p:sp>
          <p:nvSpPr>
            <p:cNvPr id="974" name="Google Shape;974;g26843e51cab_0_2403"/>
            <p:cNvSpPr/>
            <p:nvPr/>
          </p:nvSpPr>
          <p:spPr>
            <a:xfrm>
              <a:off x="6168384" y="0"/>
              <a:ext cx="334800" cy="3810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g26843e51cab_0_2403"/>
            <p:cNvSpPr txBox="1"/>
            <p:nvPr/>
          </p:nvSpPr>
          <p:spPr>
            <a:xfrm>
              <a:off x="6168384" y="76200"/>
              <a:ext cx="234300" cy="2286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976" name="Google Shape;976;g26843e51cab_0_2403"/>
            <p:cNvSpPr/>
            <p:nvPr/>
          </p:nvSpPr>
          <p:spPr>
            <a:xfrm>
              <a:off x="6642288" y="0"/>
              <a:ext cx="1579800" cy="3810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g26843e51cab_0_2403"/>
            <p:cNvSpPr txBox="1"/>
            <p:nvPr/>
          </p:nvSpPr>
          <p:spPr>
            <a:xfrm>
              <a:off x="6653447" y="11159"/>
              <a:ext cx="1557300" cy="3588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12</a:t>
              </a:r>
              <a:r>
                <a:rPr lang="en-US" sz="1800" b="1" i="0" u="none" strike="noStrike" cap="none" baseline="30000">
                  <a:solidFill>
                    <a:schemeClr val="lt1"/>
                  </a:solidFill>
                  <a:latin typeface="Century Gothic"/>
                  <a:ea typeface="Century Gothic"/>
                  <a:cs typeface="Century Gothic"/>
                  <a:sym typeface="Century Gothic"/>
                </a:rPr>
                <a:t>th</a:t>
              </a:r>
              <a:r>
                <a:rPr lang="en-US" sz="1800" b="1" i="0" u="none" strike="noStrike" cap="none">
                  <a:solidFill>
                    <a:schemeClr val="lt1"/>
                  </a:solidFill>
                  <a:latin typeface="Century Gothic"/>
                  <a:ea typeface="Century Gothic"/>
                  <a:cs typeface="Century Gothic"/>
                  <a:sym typeface="Century Gothic"/>
                </a:rPr>
                <a:t> Grade</a:t>
              </a:r>
              <a:endParaRPr sz="1800" b="1" i="0" u="none" strike="noStrike" cap="none">
                <a:solidFill>
                  <a:schemeClr val="lt1"/>
                </a:solidFill>
                <a:latin typeface="Century Gothic"/>
                <a:ea typeface="Century Gothic"/>
                <a:cs typeface="Century Gothic"/>
                <a:sym typeface="Century Gothic"/>
              </a:endParaRPr>
            </a:p>
          </p:txBody>
        </p:sp>
      </p:grpSp>
      <p:grpSp>
        <p:nvGrpSpPr>
          <p:cNvPr id="978" name="Google Shape;978;g26843e51cab_0_2403"/>
          <p:cNvGrpSpPr/>
          <p:nvPr/>
        </p:nvGrpSpPr>
        <p:grpSpPr>
          <a:xfrm>
            <a:off x="304800" y="2650860"/>
            <a:ext cx="8226059" cy="854400"/>
            <a:chOff x="0" y="0"/>
            <a:chExt cx="8226059" cy="854400"/>
          </a:xfrm>
        </p:grpSpPr>
        <p:sp>
          <p:nvSpPr>
            <p:cNvPr id="979" name="Google Shape;979;g26843e51cab_0_2403"/>
            <p:cNvSpPr/>
            <p:nvPr/>
          </p:nvSpPr>
          <p:spPr>
            <a:xfrm>
              <a:off x="0" y="0"/>
              <a:ext cx="1581300" cy="8544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g26843e51cab_0_2403"/>
            <p:cNvSpPr txBox="1"/>
            <p:nvPr/>
          </p:nvSpPr>
          <p:spPr>
            <a:xfrm>
              <a:off x="25023" y="25023"/>
              <a:ext cx="1531200" cy="8043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1" i="0" u="none" strike="noStrike" cap="none">
                  <a:solidFill>
                    <a:schemeClr val="lt1"/>
                  </a:solidFill>
                  <a:latin typeface="Century Gothic"/>
                  <a:ea typeface="Century Gothic"/>
                  <a:cs typeface="Century Gothic"/>
                  <a:sym typeface="Century Gothic"/>
                </a:rPr>
                <a:t>Biology</a:t>
              </a:r>
              <a:endParaRPr sz="2400" b="1" i="0" u="none" strike="noStrike" cap="none">
                <a:solidFill>
                  <a:schemeClr val="lt1"/>
                </a:solidFill>
                <a:latin typeface="Century Gothic"/>
                <a:ea typeface="Century Gothic"/>
                <a:cs typeface="Century Gothic"/>
                <a:sym typeface="Century Gothic"/>
              </a:endParaRPr>
            </a:p>
          </p:txBody>
        </p:sp>
        <p:sp>
          <p:nvSpPr>
            <p:cNvPr id="981" name="Google Shape;981;g26843e51cab_0_2403"/>
            <p:cNvSpPr/>
            <p:nvPr/>
          </p:nvSpPr>
          <p:spPr>
            <a:xfrm>
              <a:off x="1740250" y="231098"/>
              <a:ext cx="337200" cy="392100"/>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g26843e51cab_0_2403"/>
            <p:cNvSpPr txBox="1"/>
            <p:nvPr/>
          </p:nvSpPr>
          <p:spPr>
            <a:xfrm>
              <a:off x="1740250" y="309527"/>
              <a:ext cx="236100" cy="235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983" name="Google Shape;983;g26843e51cab_0_2403"/>
            <p:cNvSpPr/>
            <p:nvPr/>
          </p:nvSpPr>
          <p:spPr>
            <a:xfrm>
              <a:off x="2217330" y="0"/>
              <a:ext cx="1581300" cy="8544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g26843e51cab_0_2403"/>
            <p:cNvSpPr txBox="1"/>
            <p:nvPr/>
          </p:nvSpPr>
          <p:spPr>
            <a:xfrm>
              <a:off x="2242353" y="25023"/>
              <a:ext cx="1531200" cy="8043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2400"/>
                <a:buFont typeface="Century Gothic"/>
                <a:buNone/>
              </a:pPr>
              <a:r>
                <a:rPr lang="en-US" sz="2400" b="1" i="0" u="none" strike="noStrike" cap="none">
                  <a:solidFill>
                    <a:schemeClr val="lt1"/>
                  </a:solidFill>
                  <a:latin typeface="Century Gothic"/>
                  <a:ea typeface="Century Gothic"/>
                  <a:cs typeface="Century Gothic"/>
                  <a:sym typeface="Century Gothic"/>
                </a:rPr>
                <a:t>IPC</a:t>
              </a:r>
              <a:endParaRPr sz="2400" b="1" i="0" u="none" strike="noStrike" cap="none">
                <a:solidFill>
                  <a:schemeClr val="lt1"/>
                </a:solidFill>
                <a:latin typeface="Century Gothic"/>
                <a:ea typeface="Century Gothic"/>
                <a:cs typeface="Century Gothic"/>
                <a:sym typeface="Century Gothic"/>
              </a:endParaRPr>
            </a:p>
          </p:txBody>
        </p:sp>
        <p:sp>
          <p:nvSpPr>
            <p:cNvPr id="985" name="Google Shape;985;g26843e51cab_0_2403"/>
            <p:cNvSpPr/>
            <p:nvPr/>
          </p:nvSpPr>
          <p:spPr>
            <a:xfrm>
              <a:off x="3956677" y="231098"/>
              <a:ext cx="335100" cy="3921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g26843e51cab_0_2403"/>
            <p:cNvSpPr txBox="1"/>
            <p:nvPr/>
          </p:nvSpPr>
          <p:spPr>
            <a:xfrm>
              <a:off x="3956677" y="309527"/>
              <a:ext cx="234600" cy="235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987" name="Google Shape;987;g26843e51cab_0_2403"/>
            <p:cNvSpPr/>
            <p:nvPr/>
          </p:nvSpPr>
          <p:spPr>
            <a:xfrm>
              <a:off x="4431044" y="0"/>
              <a:ext cx="1581300" cy="8544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g26843e51cab_0_2403"/>
            <p:cNvSpPr txBox="1"/>
            <p:nvPr/>
          </p:nvSpPr>
          <p:spPr>
            <a:xfrm>
              <a:off x="4456067" y="25023"/>
              <a:ext cx="1531200" cy="8043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Chemistry</a:t>
              </a:r>
              <a:endParaRPr sz="1400" b="0" i="0" u="none" strike="noStrike" cap="none">
                <a:solidFill>
                  <a:srgbClr val="000000"/>
                </a:solidFill>
                <a:latin typeface="Arial"/>
                <a:ea typeface="Arial"/>
                <a:cs typeface="Arial"/>
                <a:sym typeface="Arial"/>
              </a:endParaRPr>
            </a:p>
          </p:txBody>
        </p:sp>
        <p:sp>
          <p:nvSpPr>
            <p:cNvPr id="989" name="Google Shape;989;g26843e51cab_0_2403"/>
            <p:cNvSpPr/>
            <p:nvPr/>
          </p:nvSpPr>
          <p:spPr>
            <a:xfrm>
              <a:off x="6170391" y="231098"/>
              <a:ext cx="335100" cy="3921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g26843e51cab_0_2403"/>
            <p:cNvSpPr txBox="1"/>
            <p:nvPr/>
          </p:nvSpPr>
          <p:spPr>
            <a:xfrm>
              <a:off x="6170391" y="309527"/>
              <a:ext cx="234600" cy="235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991" name="Google Shape;991;g26843e51cab_0_2403"/>
            <p:cNvSpPr/>
            <p:nvPr/>
          </p:nvSpPr>
          <p:spPr>
            <a:xfrm>
              <a:off x="6644759" y="0"/>
              <a:ext cx="1581300" cy="8544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g26843e51cab_0_2403"/>
            <p:cNvSpPr txBox="1"/>
            <p:nvPr/>
          </p:nvSpPr>
          <p:spPr>
            <a:xfrm>
              <a:off x="6669782" y="25023"/>
              <a:ext cx="1531200" cy="8043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Physics or 4</a:t>
              </a:r>
              <a:r>
                <a:rPr lang="en-US" sz="2000" b="1" i="0" u="none" strike="noStrike" cap="none" baseline="30000">
                  <a:solidFill>
                    <a:schemeClr val="lt1"/>
                  </a:solidFill>
                  <a:latin typeface="Century Gothic"/>
                  <a:ea typeface="Century Gothic"/>
                  <a:cs typeface="Century Gothic"/>
                  <a:sym typeface="Century Gothic"/>
                </a:rPr>
                <a:t>th</a:t>
              </a:r>
              <a:r>
                <a:rPr lang="en-US" sz="2000" b="1" i="0" u="none" strike="noStrike" cap="none">
                  <a:solidFill>
                    <a:schemeClr val="lt1"/>
                  </a:solidFill>
                  <a:latin typeface="Century Gothic"/>
                  <a:ea typeface="Century Gothic"/>
                  <a:cs typeface="Century Gothic"/>
                  <a:sym typeface="Century Gothic"/>
                </a:rPr>
                <a:t> Science</a:t>
              </a:r>
              <a:endParaRPr sz="1400" b="0" i="0" u="none" strike="noStrike" cap="none">
                <a:solidFill>
                  <a:srgbClr val="000000"/>
                </a:solidFill>
                <a:latin typeface="Arial"/>
                <a:ea typeface="Arial"/>
                <a:cs typeface="Arial"/>
                <a:sym typeface="Arial"/>
              </a:endParaRPr>
            </a:p>
          </p:txBody>
        </p:sp>
      </p:grpSp>
      <p:grpSp>
        <p:nvGrpSpPr>
          <p:cNvPr id="993" name="Google Shape;993;g26843e51cab_0_2403"/>
          <p:cNvGrpSpPr/>
          <p:nvPr/>
        </p:nvGrpSpPr>
        <p:grpSpPr>
          <a:xfrm>
            <a:off x="304800" y="4452997"/>
            <a:ext cx="8226059" cy="831900"/>
            <a:chOff x="0" y="0"/>
            <a:chExt cx="8226059" cy="831900"/>
          </a:xfrm>
        </p:grpSpPr>
        <p:sp>
          <p:nvSpPr>
            <p:cNvPr id="994" name="Google Shape;994;g26843e51cab_0_2403"/>
            <p:cNvSpPr/>
            <p:nvPr/>
          </p:nvSpPr>
          <p:spPr>
            <a:xfrm>
              <a:off x="0" y="0"/>
              <a:ext cx="1581300" cy="8319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g26843e51cab_0_2403"/>
            <p:cNvSpPr txBox="1"/>
            <p:nvPr/>
          </p:nvSpPr>
          <p:spPr>
            <a:xfrm>
              <a:off x="24366" y="24366"/>
              <a:ext cx="1532400" cy="7833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Biology</a:t>
              </a:r>
              <a:endParaRPr sz="1400" b="0" i="0" u="none" strike="noStrike" cap="none">
                <a:solidFill>
                  <a:srgbClr val="000000"/>
                </a:solidFill>
                <a:latin typeface="Arial"/>
                <a:ea typeface="Arial"/>
                <a:cs typeface="Arial"/>
                <a:sym typeface="Arial"/>
              </a:endParaRPr>
            </a:p>
          </p:txBody>
        </p:sp>
        <p:sp>
          <p:nvSpPr>
            <p:cNvPr id="996" name="Google Shape;996;g26843e51cab_0_2403"/>
            <p:cNvSpPr/>
            <p:nvPr/>
          </p:nvSpPr>
          <p:spPr>
            <a:xfrm>
              <a:off x="1740250" y="219892"/>
              <a:ext cx="337200" cy="392100"/>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g26843e51cab_0_2403"/>
            <p:cNvSpPr txBox="1"/>
            <p:nvPr/>
          </p:nvSpPr>
          <p:spPr>
            <a:xfrm>
              <a:off x="1740250" y="298321"/>
              <a:ext cx="236100" cy="235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998" name="Google Shape;998;g26843e51cab_0_2403"/>
            <p:cNvSpPr/>
            <p:nvPr/>
          </p:nvSpPr>
          <p:spPr>
            <a:xfrm>
              <a:off x="2217330" y="0"/>
              <a:ext cx="1581300" cy="8319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g26843e51cab_0_2403"/>
            <p:cNvSpPr txBox="1"/>
            <p:nvPr/>
          </p:nvSpPr>
          <p:spPr>
            <a:xfrm>
              <a:off x="2241696" y="24366"/>
              <a:ext cx="1532400" cy="7833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Chemistry</a:t>
              </a:r>
              <a:endParaRPr sz="1400" b="0" i="0" u="none" strike="noStrike" cap="none">
                <a:solidFill>
                  <a:srgbClr val="000000"/>
                </a:solidFill>
                <a:latin typeface="Arial"/>
                <a:ea typeface="Arial"/>
                <a:cs typeface="Arial"/>
                <a:sym typeface="Arial"/>
              </a:endParaRPr>
            </a:p>
          </p:txBody>
        </p:sp>
        <p:sp>
          <p:nvSpPr>
            <p:cNvPr id="1000" name="Google Shape;1000;g26843e51cab_0_2403"/>
            <p:cNvSpPr/>
            <p:nvPr/>
          </p:nvSpPr>
          <p:spPr>
            <a:xfrm>
              <a:off x="3956677" y="219892"/>
              <a:ext cx="335100" cy="3921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g26843e51cab_0_2403"/>
            <p:cNvSpPr txBox="1"/>
            <p:nvPr/>
          </p:nvSpPr>
          <p:spPr>
            <a:xfrm>
              <a:off x="3956677" y="298321"/>
              <a:ext cx="234600" cy="235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1002" name="Google Shape;1002;g26843e51cab_0_2403"/>
            <p:cNvSpPr/>
            <p:nvPr/>
          </p:nvSpPr>
          <p:spPr>
            <a:xfrm>
              <a:off x="4431044" y="0"/>
              <a:ext cx="1581300" cy="8319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3" name="Google Shape;1003;g26843e51cab_0_2403"/>
            <p:cNvSpPr txBox="1"/>
            <p:nvPr/>
          </p:nvSpPr>
          <p:spPr>
            <a:xfrm>
              <a:off x="4455410" y="24366"/>
              <a:ext cx="1532400" cy="783300"/>
            </a:xfrm>
            <a:prstGeom prst="rect">
              <a:avLst/>
            </a:prstGeom>
            <a:noFill/>
            <a:ln>
              <a:noFill/>
            </a:ln>
          </p:spPr>
          <p:txBody>
            <a:bodyPr spcFirstLastPara="1" wrap="square" lIns="83800" tIns="83800" rIns="83800" bIns="83800" anchor="ctr" anchorCtr="0">
              <a:noAutofit/>
            </a:bodyPr>
            <a:lstStyle/>
            <a:p>
              <a:pPr marL="0" marR="0" lvl="0" indent="0" algn="ctr" rtl="0">
                <a:lnSpc>
                  <a:spcPct val="90000"/>
                </a:lnSpc>
                <a:spcBef>
                  <a:spcPts val="0"/>
                </a:spcBef>
                <a:spcAft>
                  <a:spcPts val="0"/>
                </a:spcAft>
                <a:buClr>
                  <a:schemeClr val="lt1"/>
                </a:buClr>
                <a:buSzPts val="2200"/>
                <a:buFont typeface="Century Gothic"/>
                <a:buNone/>
              </a:pPr>
              <a:r>
                <a:rPr lang="en-US" sz="2200" b="1" i="0" u="none" strike="noStrike" cap="none">
                  <a:solidFill>
                    <a:schemeClr val="lt1"/>
                  </a:solidFill>
                  <a:latin typeface="Century Gothic"/>
                  <a:ea typeface="Century Gothic"/>
                  <a:cs typeface="Century Gothic"/>
                  <a:sym typeface="Century Gothic"/>
                </a:rPr>
                <a:t>Physics</a:t>
              </a:r>
              <a:endParaRPr sz="1400" b="0" i="0" u="none" strike="noStrike" cap="none">
                <a:solidFill>
                  <a:srgbClr val="000000"/>
                </a:solidFill>
                <a:latin typeface="Arial"/>
                <a:ea typeface="Arial"/>
                <a:cs typeface="Arial"/>
                <a:sym typeface="Arial"/>
              </a:endParaRPr>
            </a:p>
          </p:txBody>
        </p:sp>
        <p:sp>
          <p:nvSpPr>
            <p:cNvPr id="1004" name="Google Shape;1004;g26843e51cab_0_2403"/>
            <p:cNvSpPr/>
            <p:nvPr/>
          </p:nvSpPr>
          <p:spPr>
            <a:xfrm>
              <a:off x="6170391" y="219892"/>
              <a:ext cx="335100" cy="3921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g26843e51cab_0_2403"/>
            <p:cNvSpPr txBox="1"/>
            <p:nvPr/>
          </p:nvSpPr>
          <p:spPr>
            <a:xfrm>
              <a:off x="6170391" y="298321"/>
              <a:ext cx="234600" cy="235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1006" name="Google Shape;1006;g26843e51cab_0_2403"/>
            <p:cNvSpPr/>
            <p:nvPr/>
          </p:nvSpPr>
          <p:spPr>
            <a:xfrm>
              <a:off x="6644759" y="0"/>
              <a:ext cx="1581300" cy="8319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g26843e51cab_0_2403"/>
            <p:cNvSpPr txBox="1"/>
            <p:nvPr/>
          </p:nvSpPr>
          <p:spPr>
            <a:xfrm>
              <a:off x="6669125" y="24366"/>
              <a:ext cx="1532400" cy="7833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4</a:t>
              </a:r>
              <a:r>
                <a:rPr lang="en-US" sz="2000" b="1" i="0" u="none" strike="noStrike" cap="none" baseline="30000">
                  <a:solidFill>
                    <a:schemeClr val="lt1"/>
                  </a:solidFill>
                  <a:latin typeface="Century Gothic"/>
                  <a:ea typeface="Century Gothic"/>
                  <a:cs typeface="Century Gothic"/>
                  <a:sym typeface="Century Gothic"/>
                </a:rPr>
                <a:t>th</a:t>
              </a:r>
              <a:r>
                <a:rPr lang="en-US" sz="2000" b="1" i="0" u="none" strike="noStrike" cap="none">
                  <a:solidFill>
                    <a:schemeClr val="lt1"/>
                  </a:solidFill>
                  <a:latin typeface="Century Gothic"/>
                  <a:ea typeface="Century Gothic"/>
                  <a:cs typeface="Century Gothic"/>
                  <a:sym typeface="Century Gothic"/>
                </a:rPr>
                <a:t> Science</a:t>
              </a:r>
              <a:endParaRPr sz="1400" b="0" i="0" u="none" strike="noStrike" cap="none">
                <a:solidFill>
                  <a:srgbClr val="000000"/>
                </a:solidFill>
                <a:latin typeface="Arial"/>
                <a:ea typeface="Arial"/>
                <a:cs typeface="Arial"/>
                <a:sym typeface="Arial"/>
              </a:endParaRPr>
            </a:p>
          </p:txBody>
        </p:sp>
      </p:grpSp>
      <p:grpSp>
        <p:nvGrpSpPr>
          <p:cNvPr id="1008" name="Google Shape;1008;g26843e51cab_0_2403"/>
          <p:cNvGrpSpPr/>
          <p:nvPr/>
        </p:nvGrpSpPr>
        <p:grpSpPr>
          <a:xfrm>
            <a:off x="358588" y="3537578"/>
            <a:ext cx="8226433" cy="879900"/>
            <a:chOff x="0" y="0"/>
            <a:chExt cx="8226433" cy="879900"/>
          </a:xfrm>
        </p:grpSpPr>
        <p:sp>
          <p:nvSpPr>
            <p:cNvPr id="1009" name="Google Shape;1009;g26843e51cab_0_2403"/>
            <p:cNvSpPr/>
            <p:nvPr/>
          </p:nvSpPr>
          <p:spPr>
            <a:xfrm>
              <a:off x="0" y="0"/>
              <a:ext cx="1567200" cy="8799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g26843e51cab_0_2403"/>
            <p:cNvSpPr txBox="1"/>
            <p:nvPr/>
          </p:nvSpPr>
          <p:spPr>
            <a:xfrm>
              <a:off x="25772" y="25772"/>
              <a:ext cx="1515600" cy="8283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Biology</a:t>
              </a:r>
              <a:endParaRPr sz="1400" b="0" i="0" u="none" strike="noStrike" cap="none">
                <a:solidFill>
                  <a:srgbClr val="000000"/>
                </a:solidFill>
                <a:latin typeface="Arial"/>
                <a:ea typeface="Arial"/>
                <a:cs typeface="Arial"/>
                <a:sym typeface="Arial"/>
              </a:endParaRPr>
            </a:p>
          </p:txBody>
        </p:sp>
        <p:sp>
          <p:nvSpPr>
            <p:cNvPr id="1011" name="Google Shape;1011;g26843e51cab_0_2403"/>
            <p:cNvSpPr/>
            <p:nvPr/>
          </p:nvSpPr>
          <p:spPr>
            <a:xfrm>
              <a:off x="1724677" y="245625"/>
              <a:ext cx="333900" cy="388800"/>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g26843e51cab_0_2403"/>
            <p:cNvSpPr txBox="1"/>
            <p:nvPr/>
          </p:nvSpPr>
          <p:spPr>
            <a:xfrm>
              <a:off x="1724677" y="323356"/>
              <a:ext cx="233700" cy="233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1013" name="Google Shape;1013;g26843e51cab_0_2403"/>
            <p:cNvSpPr/>
            <p:nvPr/>
          </p:nvSpPr>
          <p:spPr>
            <a:xfrm>
              <a:off x="2197230" y="0"/>
              <a:ext cx="1567200" cy="8799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g26843e51cab_0_2403"/>
            <p:cNvSpPr txBox="1"/>
            <p:nvPr/>
          </p:nvSpPr>
          <p:spPr>
            <a:xfrm>
              <a:off x="2223002" y="25772"/>
              <a:ext cx="1515600" cy="828300"/>
            </a:xfrm>
            <a:prstGeom prst="rect">
              <a:avLst/>
            </a:prstGeom>
            <a:noFill/>
            <a:ln>
              <a:noFill/>
            </a:ln>
          </p:spPr>
          <p:txBody>
            <a:bodyPr spcFirstLastPara="1" wrap="square" lIns="80000" tIns="80000" rIns="80000" bIns="80000" anchor="ctr" anchorCtr="0">
              <a:noAutofit/>
            </a:bodyPr>
            <a:lstStyle/>
            <a:p>
              <a:pPr marL="0" marR="0" lvl="0" indent="0" algn="ctr" rtl="0">
                <a:lnSpc>
                  <a:spcPct val="90000"/>
                </a:lnSpc>
                <a:spcBef>
                  <a:spcPts val="0"/>
                </a:spcBef>
                <a:spcAft>
                  <a:spcPts val="0"/>
                </a:spcAft>
                <a:buClr>
                  <a:schemeClr val="lt1"/>
                </a:buClr>
                <a:buSzPts val="2100"/>
                <a:buFont typeface="Century Gothic"/>
                <a:buNone/>
              </a:pPr>
              <a:r>
                <a:rPr lang="en-US" sz="2100" b="1" i="0" u="none" strike="noStrike" cap="none">
                  <a:solidFill>
                    <a:schemeClr val="lt1"/>
                  </a:solidFill>
                  <a:latin typeface="Century Gothic"/>
                  <a:ea typeface="Century Gothic"/>
                  <a:cs typeface="Century Gothic"/>
                  <a:sym typeface="Century Gothic"/>
                </a:rPr>
                <a:t>Chemistry</a:t>
              </a:r>
              <a:endParaRPr sz="1400" b="0" i="0" u="none" strike="noStrike" cap="none">
                <a:solidFill>
                  <a:srgbClr val="000000"/>
                </a:solidFill>
                <a:latin typeface="Arial"/>
                <a:ea typeface="Arial"/>
                <a:cs typeface="Arial"/>
                <a:sym typeface="Arial"/>
              </a:endParaRPr>
            </a:p>
          </p:txBody>
        </p:sp>
        <p:sp>
          <p:nvSpPr>
            <p:cNvPr id="1015" name="Google Shape;1015;g26843e51cab_0_2403"/>
            <p:cNvSpPr/>
            <p:nvPr/>
          </p:nvSpPr>
          <p:spPr>
            <a:xfrm>
              <a:off x="3921106" y="245625"/>
              <a:ext cx="332100" cy="3888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g26843e51cab_0_2403"/>
            <p:cNvSpPr txBox="1"/>
            <p:nvPr/>
          </p:nvSpPr>
          <p:spPr>
            <a:xfrm>
              <a:off x="3921106" y="323356"/>
              <a:ext cx="232500" cy="233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1017" name="Google Shape;1017;g26843e51cab_0_2403"/>
            <p:cNvSpPr/>
            <p:nvPr/>
          </p:nvSpPr>
          <p:spPr>
            <a:xfrm>
              <a:off x="4391254" y="0"/>
              <a:ext cx="1641000" cy="8799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g26843e51cab_0_2403"/>
            <p:cNvSpPr txBox="1"/>
            <p:nvPr/>
          </p:nvSpPr>
          <p:spPr>
            <a:xfrm>
              <a:off x="4417026" y="25772"/>
              <a:ext cx="1589700" cy="8283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3</a:t>
              </a:r>
              <a:r>
                <a:rPr lang="en-US" sz="2000" b="1" i="0" u="none" strike="noStrike" cap="none" baseline="30000">
                  <a:solidFill>
                    <a:schemeClr val="lt1"/>
                  </a:solidFill>
                  <a:latin typeface="Century Gothic"/>
                  <a:ea typeface="Century Gothic"/>
                  <a:cs typeface="Century Gothic"/>
                  <a:sym typeface="Century Gothic"/>
                </a:rPr>
                <a:t>rd</a:t>
              </a:r>
              <a:r>
                <a:rPr lang="en-US" sz="2000" b="1" i="0" u="none" strike="noStrike" cap="none">
                  <a:solidFill>
                    <a:schemeClr val="lt1"/>
                  </a:solidFill>
                  <a:latin typeface="Century Gothic"/>
                  <a:ea typeface="Century Gothic"/>
                  <a:cs typeface="Century Gothic"/>
                  <a:sym typeface="Century Gothic"/>
                </a:rPr>
                <a:t> Science</a:t>
              </a:r>
              <a:endParaRPr sz="1400" b="0" i="0" u="none" strike="noStrike" cap="none">
                <a:solidFill>
                  <a:srgbClr val="000000"/>
                </a:solidFill>
                <a:latin typeface="Arial"/>
                <a:ea typeface="Arial"/>
                <a:cs typeface="Arial"/>
                <a:sym typeface="Arial"/>
              </a:endParaRPr>
            </a:p>
          </p:txBody>
        </p:sp>
        <p:sp>
          <p:nvSpPr>
            <p:cNvPr id="1019" name="Google Shape;1019;g26843e51cab_0_2403"/>
            <p:cNvSpPr/>
            <p:nvPr/>
          </p:nvSpPr>
          <p:spPr>
            <a:xfrm>
              <a:off x="6189085" y="245625"/>
              <a:ext cx="332100" cy="3888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g26843e51cab_0_2403"/>
            <p:cNvSpPr txBox="1"/>
            <p:nvPr/>
          </p:nvSpPr>
          <p:spPr>
            <a:xfrm>
              <a:off x="6189085" y="323356"/>
              <a:ext cx="232500" cy="233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600"/>
                <a:buFont typeface="Century Gothic"/>
                <a:buNone/>
              </a:pPr>
              <a:endParaRPr sz="1600" b="0" i="0" u="none" strike="noStrike" cap="none">
                <a:solidFill>
                  <a:schemeClr val="lt1"/>
                </a:solidFill>
                <a:latin typeface="Century Gothic"/>
                <a:ea typeface="Century Gothic"/>
                <a:cs typeface="Century Gothic"/>
                <a:sym typeface="Century Gothic"/>
              </a:endParaRPr>
            </a:p>
          </p:txBody>
        </p:sp>
        <p:sp>
          <p:nvSpPr>
            <p:cNvPr id="1021" name="Google Shape;1021;g26843e51cab_0_2403"/>
            <p:cNvSpPr/>
            <p:nvPr/>
          </p:nvSpPr>
          <p:spPr>
            <a:xfrm>
              <a:off x="6659233" y="0"/>
              <a:ext cx="1567200" cy="8799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g26843e51cab_0_2403"/>
            <p:cNvSpPr txBox="1"/>
            <p:nvPr/>
          </p:nvSpPr>
          <p:spPr>
            <a:xfrm>
              <a:off x="6685005" y="25772"/>
              <a:ext cx="1515600" cy="828300"/>
            </a:xfrm>
            <a:prstGeom prst="rect">
              <a:avLst/>
            </a:prstGeom>
            <a:noFill/>
            <a:ln>
              <a:noFill/>
            </a:ln>
          </p:spPr>
          <p:txBody>
            <a:bodyPr spcFirstLastPara="1" wrap="square" lIns="72375" tIns="72375" rIns="72375" bIns="72375" anchor="ctr" anchorCtr="0">
              <a:noAutofit/>
            </a:bodyPr>
            <a:lstStyle/>
            <a:p>
              <a:pPr marL="0" marR="0" lvl="0" indent="0" algn="ctr" rtl="0">
                <a:lnSpc>
                  <a:spcPct val="90000"/>
                </a:lnSpc>
                <a:spcBef>
                  <a:spcPts val="0"/>
                </a:spcBef>
                <a:spcAft>
                  <a:spcPts val="0"/>
                </a:spcAft>
                <a:buClr>
                  <a:schemeClr val="lt1"/>
                </a:buClr>
                <a:buSzPts val="1900"/>
                <a:buFont typeface="Century Gothic"/>
                <a:buNone/>
              </a:pPr>
              <a:r>
                <a:rPr lang="en-US" sz="1900" b="1" i="0" u="none" strike="noStrike" cap="none">
                  <a:solidFill>
                    <a:schemeClr val="lt1"/>
                  </a:solidFill>
                  <a:latin typeface="Century Gothic"/>
                  <a:ea typeface="Century Gothic"/>
                  <a:cs typeface="Century Gothic"/>
                  <a:sym typeface="Century Gothic"/>
                </a:rPr>
                <a:t>4</a:t>
              </a:r>
              <a:r>
                <a:rPr lang="en-US" sz="1900" b="1" i="0" u="none" strike="noStrike" cap="none" baseline="30000">
                  <a:solidFill>
                    <a:schemeClr val="lt1"/>
                  </a:solidFill>
                  <a:latin typeface="Century Gothic"/>
                  <a:ea typeface="Century Gothic"/>
                  <a:cs typeface="Century Gothic"/>
                  <a:sym typeface="Century Gothic"/>
                </a:rPr>
                <a:t>th</a:t>
              </a:r>
              <a:r>
                <a:rPr lang="en-US" sz="1900" b="1" i="0" u="none" strike="noStrike" cap="none">
                  <a:solidFill>
                    <a:schemeClr val="lt1"/>
                  </a:solidFill>
                  <a:latin typeface="Century Gothic"/>
                  <a:ea typeface="Century Gothic"/>
                  <a:cs typeface="Century Gothic"/>
                  <a:sym typeface="Century Gothic"/>
                </a:rPr>
                <a:t> Science</a:t>
              </a:r>
              <a:endParaRPr sz="1400" b="0" i="0" u="none" strike="noStrike" cap="none">
                <a:solidFill>
                  <a:srgbClr val="000000"/>
                </a:solidFill>
                <a:latin typeface="Arial"/>
                <a:ea typeface="Arial"/>
                <a:cs typeface="Arial"/>
                <a:sym typeface="Arial"/>
              </a:endParaRPr>
            </a:p>
          </p:txBody>
        </p:sp>
      </p:grpSp>
      <p:grpSp>
        <p:nvGrpSpPr>
          <p:cNvPr id="1023" name="Google Shape;1023;g26843e51cab_0_2403"/>
          <p:cNvGrpSpPr/>
          <p:nvPr/>
        </p:nvGrpSpPr>
        <p:grpSpPr>
          <a:xfrm>
            <a:off x="358588" y="5312354"/>
            <a:ext cx="8226059" cy="1015210"/>
            <a:chOff x="0" y="14886"/>
            <a:chExt cx="8226059" cy="1015210"/>
          </a:xfrm>
        </p:grpSpPr>
        <p:sp>
          <p:nvSpPr>
            <p:cNvPr id="1024" name="Google Shape;1024;g26843e51cab_0_2403"/>
            <p:cNvSpPr/>
            <p:nvPr/>
          </p:nvSpPr>
          <p:spPr>
            <a:xfrm>
              <a:off x="0" y="14886"/>
              <a:ext cx="1581300" cy="9933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g26843e51cab_0_2403"/>
            <p:cNvSpPr txBox="1"/>
            <p:nvPr/>
          </p:nvSpPr>
          <p:spPr>
            <a:xfrm>
              <a:off x="29090" y="43976"/>
              <a:ext cx="1523100" cy="9351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Biology Honors</a:t>
              </a:r>
              <a:endParaRPr sz="1400" b="0" i="0" u="none" strike="noStrike" cap="none">
                <a:solidFill>
                  <a:srgbClr val="000000"/>
                </a:solidFill>
                <a:latin typeface="Arial"/>
                <a:ea typeface="Arial"/>
                <a:cs typeface="Arial"/>
                <a:sym typeface="Arial"/>
              </a:endParaRPr>
            </a:p>
          </p:txBody>
        </p:sp>
        <p:sp>
          <p:nvSpPr>
            <p:cNvPr id="1026" name="Google Shape;1026;g26843e51cab_0_2403"/>
            <p:cNvSpPr/>
            <p:nvPr/>
          </p:nvSpPr>
          <p:spPr>
            <a:xfrm rot="33642">
              <a:off x="1740229" y="326451"/>
              <a:ext cx="337216" cy="392119"/>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g26843e51cab_0_2403"/>
            <p:cNvSpPr txBox="1"/>
            <p:nvPr/>
          </p:nvSpPr>
          <p:spPr>
            <a:xfrm rot="34944">
              <a:off x="1740206" y="404430"/>
              <a:ext cx="236112" cy="235212"/>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endParaRPr sz="1400" b="0" i="0" u="none" strike="noStrike" cap="none">
                <a:solidFill>
                  <a:schemeClr val="lt1"/>
                </a:solidFill>
                <a:latin typeface="Century Gothic"/>
                <a:ea typeface="Century Gothic"/>
                <a:cs typeface="Century Gothic"/>
                <a:sym typeface="Century Gothic"/>
              </a:endParaRPr>
            </a:p>
          </p:txBody>
        </p:sp>
        <p:sp>
          <p:nvSpPr>
            <p:cNvPr id="1028" name="Google Shape;1028;g26843e51cab_0_2403"/>
            <p:cNvSpPr/>
            <p:nvPr/>
          </p:nvSpPr>
          <p:spPr>
            <a:xfrm>
              <a:off x="2217330" y="36796"/>
              <a:ext cx="1581300" cy="9933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9" name="Google Shape;1029;g26843e51cab_0_2403"/>
            <p:cNvSpPr txBox="1"/>
            <p:nvPr/>
          </p:nvSpPr>
          <p:spPr>
            <a:xfrm>
              <a:off x="2246420" y="65886"/>
              <a:ext cx="1523100" cy="9351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Chemistry 1 OnRamps</a:t>
              </a:r>
              <a:endParaRPr sz="1400" b="0" i="0" u="none" strike="noStrike" cap="none">
                <a:solidFill>
                  <a:srgbClr val="000000"/>
                </a:solidFill>
                <a:latin typeface="Arial"/>
                <a:ea typeface="Arial"/>
                <a:cs typeface="Arial"/>
                <a:sym typeface="Arial"/>
              </a:endParaRPr>
            </a:p>
          </p:txBody>
        </p:sp>
        <p:sp>
          <p:nvSpPr>
            <p:cNvPr id="1030" name="Google Shape;1030;g26843e51cab_0_2403"/>
            <p:cNvSpPr/>
            <p:nvPr/>
          </p:nvSpPr>
          <p:spPr>
            <a:xfrm>
              <a:off x="3956677" y="337328"/>
              <a:ext cx="335100" cy="3921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1" name="Google Shape;1031;g26843e51cab_0_2403"/>
            <p:cNvSpPr txBox="1"/>
            <p:nvPr/>
          </p:nvSpPr>
          <p:spPr>
            <a:xfrm>
              <a:off x="3956677" y="415757"/>
              <a:ext cx="234600" cy="235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endParaRPr sz="1400" b="0" i="0" u="none" strike="noStrike" cap="none">
                <a:solidFill>
                  <a:schemeClr val="lt1"/>
                </a:solidFill>
                <a:latin typeface="Century Gothic"/>
                <a:ea typeface="Century Gothic"/>
                <a:cs typeface="Century Gothic"/>
                <a:sym typeface="Century Gothic"/>
              </a:endParaRPr>
            </a:p>
          </p:txBody>
        </p:sp>
        <p:sp>
          <p:nvSpPr>
            <p:cNvPr id="1032" name="Google Shape;1032;g26843e51cab_0_2403"/>
            <p:cNvSpPr/>
            <p:nvPr/>
          </p:nvSpPr>
          <p:spPr>
            <a:xfrm>
              <a:off x="4431044" y="36796"/>
              <a:ext cx="1581300" cy="9933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3" name="Google Shape;1033;g26843e51cab_0_2403"/>
            <p:cNvSpPr txBox="1"/>
            <p:nvPr/>
          </p:nvSpPr>
          <p:spPr>
            <a:xfrm>
              <a:off x="4419284" y="22961"/>
              <a:ext cx="1523100" cy="9351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b="1" i="0" u="none" strike="noStrike" cap="none">
                  <a:solidFill>
                    <a:schemeClr val="lt1"/>
                  </a:solidFill>
                  <a:latin typeface="Century Gothic"/>
                  <a:ea typeface="Century Gothic"/>
                  <a:cs typeface="Century Gothic"/>
                  <a:sym typeface="Century Gothic"/>
                </a:rPr>
                <a:t>Physics, Physics OnRamps, or Chem 2 OnRamps</a:t>
              </a:r>
              <a:endParaRPr sz="1000" b="0" i="0" u="none" strike="noStrike" cap="none">
                <a:solidFill>
                  <a:srgbClr val="000000"/>
                </a:solidFill>
                <a:latin typeface="Arial"/>
                <a:ea typeface="Arial"/>
                <a:cs typeface="Arial"/>
                <a:sym typeface="Arial"/>
              </a:endParaRPr>
            </a:p>
          </p:txBody>
        </p:sp>
        <p:sp>
          <p:nvSpPr>
            <p:cNvPr id="1034" name="Google Shape;1034;g26843e51cab_0_2403"/>
            <p:cNvSpPr/>
            <p:nvPr/>
          </p:nvSpPr>
          <p:spPr>
            <a:xfrm>
              <a:off x="6170391" y="337328"/>
              <a:ext cx="335100" cy="3921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5" name="Google Shape;1035;g26843e51cab_0_2403"/>
            <p:cNvSpPr txBox="1"/>
            <p:nvPr/>
          </p:nvSpPr>
          <p:spPr>
            <a:xfrm>
              <a:off x="6170391" y="415757"/>
              <a:ext cx="234600" cy="2352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400"/>
                <a:buFont typeface="Century Gothic"/>
                <a:buNone/>
              </a:pPr>
              <a:endParaRPr sz="1400" b="0" i="0" u="none" strike="noStrike" cap="none">
                <a:solidFill>
                  <a:schemeClr val="lt1"/>
                </a:solidFill>
                <a:latin typeface="Century Gothic"/>
                <a:ea typeface="Century Gothic"/>
                <a:cs typeface="Century Gothic"/>
                <a:sym typeface="Century Gothic"/>
              </a:endParaRPr>
            </a:p>
          </p:txBody>
        </p:sp>
        <p:sp>
          <p:nvSpPr>
            <p:cNvPr id="1036" name="Google Shape;1036;g26843e51cab_0_2403"/>
            <p:cNvSpPr/>
            <p:nvPr/>
          </p:nvSpPr>
          <p:spPr>
            <a:xfrm>
              <a:off x="6644759" y="36796"/>
              <a:ext cx="1581300" cy="9933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g26843e51cab_0_2403"/>
            <p:cNvSpPr txBox="1"/>
            <p:nvPr/>
          </p:nvSpPr>
          <p:spPr>
            <a:xfrm>
              <a:off x="6673849" y="65886"/>
              <a:ext cx="1523100" cy="935100"/>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chemeClr val="lt1"/>
                </a:buClr>
                <a:buSzPts val="2000"/>
                <a:buFont typeface="Century Gothic"/>
                <a:buNone/>
              </a:pPr>
              <a:r>
                <a:rPr lang="en-US" sz="2000" b="1" i="0" u="none" strike="noStrike" cap="none">
                  <a:solidFill>
                    <a:schemeClr val="lt1"/>
                  </a:solidFill>
                  <a:latin typeface="Century Gothic"/>
                  <a:ea typeface="Century Gothic"/>
                  <a:cs typeface="Century Gothic"/>
                  <a:sym typeface="Century Gothic"/>
                </a:rPr>
                <a:t>4</a:t>
              </a:r>
              <a:r>
                <a:rPr lang="en-US" sz="2000" b="1" i="0" u="none" strike="noStrike" cap="none" baseline="30000">
                  <a:solidFill>
                    <a:schemeClr val="lt1"/>
                  </a:solidFill>
                  <a:latin typeface="Century Gothic"/>
                  <a:ea typeface="Century Gothic"/>
                  <a:cs typeface="Century Gothic"/>
                  <a:sym typeface="Century Gothic"/>
                </a:rPr>
                <a:t>th</a:t>
              </a:r>
              <a:r>
                <a:rPr lang="en-US" sz="2000" b="1" i="0" u="none" strike="noStrike" cap="none">
                  <a:solidFill>
                    <a:schemeClr val="lt1"/>
                  </a:solidFill>
                  <a:latin typeface="Century Gothic"/>
                  <a:ea typeface="Century Gothic"/>
                  <a:cs typeface="Century Gothic"/>
                  <a:sym typeface="Century Gothic"/>
                </a:rPr>
                <a:t> Science</a:t>
              </a:r>
              <a:endParaRPr sz="1400" b="0" i="0" u="none" strike="noStrike" cap="none">
                <a:solidFill>
                  <a:srgbClr val="000000"/>
                </a:solidFill>
                <a:latin typeface="Arial"/>
                <a:ea typeface="Arial"/>
                <a:cs typeface="Arial"/>
                <a:sym typeface="Arial"/>
              </a:endParaRPr>
            </a:p>
          </p:txBody>
        </p:sp>
      </p:grpSp>
      <p:sp>
        <p:nvSpPr>
          <p:cNvPr id="1038" name="Google Shape;1038;g26843e51cab_0_2403"/>
          <p:cNvSpPr txBox="1"/>
          <p:nvPr/>
        </p:nvSpPr>
        <p:spPr>
          <a:xfrm>
            <a:off x="419100" y="6254058"/>
            <a:ext cx="8305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entury Gothic"/>
                <a:ea typeface="Century Gothic"/>
                <a:cs typeface="Century Gothic"/>
                <a:sym typeface="Century Gothic"/>
              </a:rPr>
              <a:t>*3</a:t>
            </a:r>
            <a:r>
              <a:rPr lang="en-US" sz="1800" b="0" i="0" u="none" strike="noStrike" cap="none" baseline="30000">
                <a:solidFill>
                  <a:schemeClr val="dk1"/>
                </a:solidFill>
                <a:latin typeface="Century Gothic"/>
                <a:ea typeface="Century Gothic"/>
                <a:cs typeface="Century Gothic"/>
                <a:sym typeface="Century Gothic"/>
              </a:rPr>
              <a:t>rd</a:t>
            </a:r>
            <a:r>
              <a:rPr lang="en-US" sz="1800" b="0" i="0" u="none" strike="noStrike" cap="none">
                <a:solidFill>
                  <a:schemeClr val="dk1"/>
                </a:solidFill>
                <a:latin typeface="Century Gothic"/>
                <a:ea typeface="Century Gothic"/>
                <a:cs typeface="Century Gothic"/>
                <a:sym typeface="Century Gothic"/>
              </a:rPr>
              <a:t> and 4</a:t>
            </a:r>
            <a:r>
              <a:rPr lang="en-US" sz="1800" b="0" i="0" u="none" strike="noStrike" cap="none" baseline="30000">
                <a:solidFill>
                  <a:schemeClr val="dk1"/>
                </a:solidFill>
                <a:latin typeface="Century Gothic"/>
                <a:ea typeface="Century Gothic"/>
                <a:cs typeface="Century Gothic"/>
                <a:sym typeface="Century Gothic"/>
              </a:rPr>
              <a:t>th</a:t>
            </a:r>
            <a:r>
              <a:rPr lang="en-US" sz="1800" b="0" i="0" u="none" strike="noStrike" cap="none">
                <a:solidFill>
                  <a:schemeClr val="dk1"/>
                </a:solidFill>
                <a:latin typeface="Century Gothic"/>
                <a:ea typeface="Century Gothic"/>
                <a:cs typeface="Century Gothic"/>
                <a:sym typeface="Century Gothic"/>
              </a:rPr>
              <a:t> year science course options are on the next slide, or in your course guide on the MFHS Counseling website.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F7F2FB"/>
            </a:gs>
            <a:gs pos="74000">
              <a:srgbClr val="C094DF"/>
            </a:gs>
            <a:gs pos="83000">
              <a:srgbClr val="C094DF"/>
            </a:gs>
            <a:gs pos="100000">
              <a:srgbClr val="D4B8EA"/>
            </a:gs>
          </a:gsLst>
          <a:lin ang="5400000" scaled="0"/>
        </a:gradFill>
        <a:effectLst/>
      </p:bgPr>
    </p:bg>
    <p:spTree>
      <p:nvGrpSpPr>
        <p:cNvPr id="1" name="Shape 739"/>
        <p:cNvGrpSpPr/>
        <p:nvPr/>
      </p:nvGrpSpPr>
      <p:grpSpPr>
        <a:xfrm>
          <a:off x="0" y="0"/>
          <a:ext cx="0" cy="0"/>
          <a:chOff x="0" y="0"/>
          <a:chExt cx="0" cy="0"/>
        </a:xfrm>
      </p:grpSpPr>
      <p:sp>
        <p:nvSpPr>
          <p:cNvPr id="740" name="Google Shape;740;p2"/>
          <p:cNvSpPr txBox="1">
            <a:spLocks noGrp="1"/>
          </p:cNvSpPr>
          <p:nvPr>
            <p:ph type="body" idx="1"/>
          </p:nvPr>
        </p:nvSpPr>
        <p:spPr>
          <a:xfrm>
            <a:off x="1969150" y="1417650"/>
            <a:ext cx="6717600" cy="4221000"/>
          </a:xfrm>
          <a:prstGeom prst="rect">
            <a:avLst/>
          </a:prstGeom>
          <a:noFill/>
          <a:ln>
            <a:noFill/>
          </a:ln>
        </p:spPr>
        <p:txBody>
          <a:bodyPr spcFirstLastPara="1" wrap="square" lIns="91425" tIns="45700" rIns="91425" bIns="45700" anchor="t" anchorCtr="0">
            <a:noAutofit/>
          </a:bodyPr>
          <a:lstStyle/>
          <a:p>
            <a:pPr marL="512953" lvl="0" indent="-266700" algn="l" rtl="0">
              <a:lnSpc>
                <a:spcPct val="115000"/>
              </a:lnSpc>
              <a:spcBef>
                <a:spcPts val="0"/>
              </a:spcBef>
              <a:spcAft>
                <a:spcPts val="0"/>
              </a:spcAft>
              <a:buSzPts val="3000"/>
              <a:buNone/>
            </a:pPr>
            <a:endParaRPr/>
          </a:p>
          <a:p>
            <a:pPr marL="0" lvl="0" indent="0" algn="l" rtl="0">
              <a:lnSpc>
                <a:spcPct val="115000"/>
              </a:lnSpc>
              <a:spcBef>
                <a:spcPts val="400"/>
              </a:spcBef>
              <a:spcAft>
                <a:spcPts val="0"/>
              </a:spcAft>
              <a:buNone/>
            </a:pPr>
            <a:r>
              <a:rPr lang="en-US"/>
              <a:t>Graduation Requirements</a:t>
            </a:r>
            <a:endParaRPr/>
          </a:p>
          <a:p>
            <a:pPr marL="0" lvl="0" indent="0" algn="l" rtl="0">
              <a:lnSpc>
                <a:spcPct val="115000"/>
              </a:lnSpc>
              <a:spcBef>
                <a:spcPts val="400"/>
              </a:spcBef>
              <a:spcAft>
                <a:spcPts val="0"/>
              </a:spcAft>
              <a:buNone/>
            </a:pPr>
            <a:r>
              <a:rPr lang="en-US"/>
              <a:t>Honors/AP Courses</a:t>
            </a:r>
            <a:endParaRPr/>
          </a:p>
          <a:p>
            <a:pPr marL="0" lvl="0" indent="0" algn="l" rtl="0">
              <a:lnSpc>
                <a:spcPct val="115000"/>
              </a:lnSpc>
              <a:spcBef>
                <a:spcPts val="400"/>
              </a:spcBef>
              <a:spcAft>
                <a:spcPts val="0"/>
              </a:spcAft>
              <a:buNone/>
            </a:pPr>
            <a:r>
              <a:rPr lang="en-US"/>
              <a:t>Dual Credit Courses and UT On-Ramps</a:t>
            </a:r>
            <a:endParaRPr/>
          </a:p>
          <a:p>
            <a:pPr marL="0" lvl="0" indent="0" algn="l" rtl="0">
              <a:lnSpc>
                <a:spcPct val="115000"/>
              </a:lnSpc>
              <a:spcBef>
                <a:spcPts val="400"/>
              </a:spcBef>
              <a:spcAft>
                <a:spcPts val="0"/>
              </a:spcAft>
              <a:buNone/>
            </a:pPr>
            <a:r>
              <a:rPr lang="en-US"/>
              <a:t>Endorsements &amp; Programs of Study</a:t>
            </a:r>
            <a:endParaRPr/>
          </a:p>
          <a:p>
            <a:pPr marL="0" lvl="0" indent="0" algn="l" rtl="0">
              <a:lnSpc>
                <a:spcPct val="115000"/>
              </a:lnSpc>
              <a:spcBef>
                <a:spcPts val="400"/>
              </a:spcBef>
              <a:spcAft>
                <a:spcPts val="0"/>
              </a:spcAft>
              <a:buNone/>
            </a:pPr>
            <a:r>
              <a:rPr lang="en-US"/>
              <a:t>Registration!</a:t>
            </a:r>
            <a:endParaRPr/>
          </a:p>
          <a:p>
            <a:pPr marL="666622" lvl="0" indent="-301752" algn="l" rtl="0">
              <a:lnSpc>
                <a:spcPct val="80000"/>
              </a:lnSpc>
              <a:spcBef>
                <a:spcPts val="400"/>
              </a:spcBef>
              <a:spcAft>
                <a:spcPts val="0"/>
              </a:spcAft>
              <a:buSzPts val="2448"/>
              <a:buNone/>
            </a:pPr>
            <a:endParaRPr/>
          </a:p>
          <a:p>
            <a:pPr marL="558800" lvl="0" indent="-301752" algn="l" rtl="0">
              <a:lnSpc>
                <a:spcPct val="80000"/>
              </a:lnSpc>
              <a:spcBef>
                <a:spcPts val="400"/>
              </a:spcBef>
              <a:spcAft>
                <a:spcPts val="0"/>
              </a:spcAft>
              <a:buSzPts val="2448"/>
              <a:buNone/>
            </a:pPr>
            <a:endParaRPr/>
          </a:p>
          <a:p>
            <a:pPr marL="666622" lvl="0" indent="-301752" algn="l" rtl="0">
              <a:lnSpc>
                <a:spcPct val="80000"/>
              </a:lnSpc>
              <a:spcBef>
                <a:spcPts val="400"/>
              </a:spcBef>
              <a:spcAft>
                <a:spcPts val="0"/>
              </a:spcAft>
              <a:buSzPts val="2448"/>
              <a:buNone/>
            </a:pPr>
            <a:endParaRPr/>
          </a:p>
          <a:p>
            <a:pPr marL="558800" lvl="0" indent="-301752" algn="l" rtl="0">
              <a:lnSpc>
                <a:spcPct val="80000"/>
              </a:lnSpc>
              <a:spcBef>
                <a:spcPts val="400"/>
              </a:spcBef>
              <a:spcAft>
                <a:spcPts val="0"/>
              </a:spcAft>
              <a:buSzPts val="2448"/>
              <a:buNone/>
            </a:pPr>
            <a:endParaRPr/>
          </a:p>
        </p:txBody>
      </p:sp>
      <p:sp>
        <p:nvSpPr>
          <p:cNvPr id="741" name="Google Shape;741;p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25"/>
              <a:buFont typeface="Rambla"/>
              <a:buNone/>
            </a:pPr>
            <a:r>
              <a:rPr lang="en-US" sz="4100" b="1" i="0" u="sng" strike="noStrike" cap="none">
                <a:solidFill>
                  <a:schemeClr val="dk2"/>
                </a:solidFill>
                <a:latin typeface="Rambla"/>
                <a:ea typeface="Rambla"/>
                <a:cs typeface="Rambla"/>
                <a:sym typeface="Rambla"/>
              </a:rPr>
              <a:t>Topics</a:t>
            </a:r>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g26843e51cab_0_2484"/>
          <p:cNvSpPr txBox="1">
            <a:spLocks noGrp="1"/>
          </p:cNvSpPr>
          <p:nvPr>
            <p:ph type="title"/>
          </p:nvPr>
        </p:nvSpPr>
        <p:spPr>
          <a:xfrm>
            <a:off x="535500" y="1099200"/>
            <a:ext cx="8079300" cy="709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500"/>
              <a:buFont typeface="Century Gothic"/>
              <a:buNone/>
            </a:pPr>
            <a:r>
              <a:rPr lang="en-US" sz="3500" b="1"/>
              <a:t>3</a:t>
            </a:r>
            <a:r>
              <a:rPr lang="en-US" sz="3500" b="1" baseline="30000"/>
              <a:t>rd</a:t>
            </a:r>
            <a:r>
              <a:rPr lang="en-US" sz="3500" b="1"/>
              <a:t> or 4</a:t>
            </a:r>
            <a:r>
              <a:rPr lang="en-US" sz="3500" b="1" baseline="30000"/>
              <a:t>th</a:t>
            </a:r>
            <a:r>
              <a:rPr lang="en-US" sz="3500" b="1"/>
              <a:t> Year Science Options </a:t>
            </a:r>
            <a:endParaRPr sz="3500" b="1"/>
          </a:p>
        </p:txBody>
      </p:sp>
      <p:sp>
        <p:nvSpPr>
          <p:cNvPr id="1044" name="Google Shape;1044;g26843e51cab_0_2484"/>
          <p:cNvSpPr txBox="1">
            <a:spLocks noGrp="1"/>
          </p:cNvSpPr>
          <p:nvPr>
            <p:ph type="body" idx="1"/>
          </p:nvPr>
        </p:nvSpPr>
        <p:spPr>
          <a:xfrm>
            <a:off x="626525" y="2737777"/>
            <a:ext cx="3633600" cy="475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920"/>
              <a:buNone/>
            </a:pPr>
            <a:r>
              <a:rPr lang="en-US" b="1" u="sng"/>
              <a:t>ON-LEVEL COURSES</a:t>
            </a:r>
            <a:endParaRPr b="1"/>
          </a:p>
        </p:txBody>
      </p:sp>
      <p:sp>
        <p:nvSpPr>
          <p:cNvPr id="1045" name="Google Shape;1045;g26843e51cab_0_2484"/>
          <p:cNvSpPr txBox="1">
            <a:spLocks noGrp="1"/>
          </p:cNvSpPr>
          <p:nvPr>
            <p:ph type="body" idx="2"/>
          </p:nvPr>
        </p:nvSpPr>
        <p:spPr>
          <a:xfrm>
            <a:off x="457325" y="3213675"/>
            <a:ext cx="3802800" cy="34311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lnSpc>
                <a:spcPct val="100000"/>
              </a:lnSpc>
              <a:spcBef>
                <a:spcPts val="0"/>
              </a:spcBef>
              <a:spcAft>
                <a:spcPts val="0"/>
              </a:spcAft>
              <a:buSzPct val="79998"/>
              <a:buChar char="►"/>
            </a:pPr>
            <a:r>
              <a:rPr lang="en-US" b="1"/>
              <a:t>Environmental Systems</a:t>
            </a:r>
            <a:endParaRPr b="1"/>
          </a:p>
          <a:p>
            <a:pPr marL="342900" lvl="0" indent="-342900" algn="l" rtl="0">
              <a:lnSpc>
                <a:spcPct val="100000"/>
              </a:lnSpc>
              <a:spcBef>
                <a:spcPts val="1000"/>
              </a:spcBef>
              <a:spcAft>
                <a:spcPts val="0"/>
              </a:spcAft>
              <a:buSzPct val="79998"/>
              <a:buChar char="►"/>
            </a:pPr>
            <a:r>
              <a:rPr lang="en-US" b="1"/>
              <a:t>Medical Microbiology (offered every other year - even years only)</a:t>
            </a:r>
            <a:endParaRPr b="1"/>
          </a:p>
          <a:p>
            <a:pPr marL="342900" lvl="0" indent="-342900" algn="l" rtl="0">
              <a:lnSpc>
                <a:spcPct val="100000"/>
              </a:lnSpc>
              <a:spcBef>
                <a:spcPts val="1000"/>
              </a:spcBef>
              <a:spcAft>
                <a:spcPts val="0"/>
              </a:spcAft>
              <a:buSzPct val="79998"/>
              <a:buChar char="►"/>
            </a:pPr>
            <a:r>
              <a:rPr lang="en-US" b="1"/>
              <a:t>Pathophysiology (offered every other year - odd years only)</a:t>
            </a:r>
            <a:endParaRPr b="1"/>
          </a:p>
          <a:p>
            <a:pPr marL="342900" lvl="0" indent="-342900" algn="l" rtl="0">
              <a:lnSpc>
                <a:spcPct val="100000"/>
              </a:lnSpc>
              <a:spcBef>
                <a:spcPts val="1000"/>
              </a:spcBef>
              <a:spcAft>
                <a:spcPts val="0"/>
              </a:spcAft>
              <a:buSzPct val="79998"/>
              <a:buChar char="►"/>
            </a:pPr>
            <a:r>
              <a:rPr lang="en-US" b="1"/>
              <a:t>Forensics</a:t>
            </a:r>
            <a:endParaRPr b="1"/>
          </a:p>
          <a:p>
            <a:pPr marL="342900" lvl="0" indent="-342900" algn="l" rtl="0">
              <a:lnSpc>
                <a:spcPct val="100000"/>
              </a:lnSpc>
              <a:spcBef>
                <a:spcPts val="1000"/>
              </a:spcBef>
              <a:spcAft>
                <a:spcPts val="0"/>
              </a:spcAft>
              <a:buSzPct val="79998"/>
              <a:buChar char="►"/>
            </a:pPr>
            <a:r>
              <a:rPr lang="en-US" b="1"/>
              <a:t>Anatomy and Physiology</a:t>
            </a:r>
            <a:endParaRPr b="1"/>
          </a:p>
          <a:p>
            <a:pPr marL="342900" lvl="0" indent="-342900" algn="l" rtl="0">
              <a:lnSpc>
                <a:spcPct val="100000"/>
              </a:lnSpc>
              <a:spcBef>
                <a:spcPts val="1000"/>
              </a:spcBef>
              <a:spcAft>
                <a:spcPts val="0"/>
              </a:spcAft>
              <a:buSzPct val="79998"/>
              <a:buChar char="►"/>
            </a:pPr>
            <a:r>
              <a:rPr lang="en-US" b="1"/>
              <a:t>Advanced Plant &amp; Soil Science</a:t>
            </a:r>
            <a:endParaRPr b="1"/>
          </a:p>
          <a:p>
            <a:pPr marL="342900" lvl="0" indent="-342900" algn="l" rtl="0">
              <a:lnSpc>
                <a:spcPct val="100000"/>
              </a:lnSpc>
              <a:spcBef>
                <a:spcPts val="1000"/>
              </a:spcBef>
              <a:spcAft>
                <a:spcPts val="0"/>
              </a:spcAft>
              <a:buSzPct val="79998"/>
              <a:buChar char="►"/>
            </a:pPr>
            <a:r>
              <a:rPr lang="en-US" b="1"/>
              <a:t>Engineer. design &amp; Prob. Solving</a:t>
            </a:r>
            <a:endParaRPr b="1"/>
          </a:p>
          <a:p>
            <a:pPr marL="342900" lvl="0" indent="-342900" algn="l" rtl="0">
              <a:lnSpc>
                <a:spcPct val="100000"/>
              </a:lnSpc>
              <a:spcBef>
                <a:spcPts val="1000"/>
              </a:spcBef>
              <a:spcAft>
                <a:spcPts val="0"/>
              </a:spcAft>
              <a:buSzPct val="44999"/>
              <a:buChar char="►"/>
            </a:pPr>
            <a:r>
              <a:rPr lang="en-US" b="1"/>
              <a:t>Sci. Research &amp; Design</a:t>
            </a:r>
            <a:endParaRPr sz="2400" b="1"/>
          </a:p>
        </p:txBody>
      </p:sp>
      <p:sp>
        <p:nvSpPr>
          <p:cNvPr id="1046" name="Google Shape;1046;g26843e51cab_0_2484"/>
          <p:cNvSpPr txBox="1">
            <a:spLocks noGrp="1"/>
          </p:cNvSpPr>
          <p:nvPr>
            <p:ph type="body" idx="3"/>
          </p:nvPr>
        </p:nvSpPr>
        <p:spPr>
          <a:xfrm>
            <a:off x="4260125" y="2711375"/>
            <a:ext cx="5031600" cy="5286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600"/>
              <a:buNone/>
            </a:pPr>
            <a:r>
              <a:rPr lang="en-US" sz="2300" b="1" u="sng"/>
              <a:t>ADVANCED (weighted) COURSES</a:t>
            </a:r>
            <a:endParaRPr sz="2700" b="1"/>
          </a:p>
        </p:txBody>
      </p:sp>
      <p:sp>
        <p:nvSpPr>
          <p:cNvPr id="1047" name="Google Shape;1047;g26843e51cab_0_2484"/>
          <p:cNvSpPr txBox="1">
            <a:spLocks noGrp="1"/>
          </p:cNvSpPr>
          <p:nvPr>
            <p:ph type="body" idx="4"/>
          </p:nvPr>
        </p:nvSpPr>
        <p:spPr>
          <a:xfrm>
            <a:off x="4260125" y="3290145"/>
            <a:ext cx="4575300" cy="3147600"/>
          </a:xfrm>
          <a:prstGeom prst="rect">
            <a:avLst/>
          </a:prstGeom>
          <a:noFill/>
          <a:ln>
            <a:noFill/>
          </a:ln>
        </p:spPr>
        <p:txBody>
          <a:bodyPr spcFirstLastPara="1" wrap="square" lIns="91425" tIns="45700" rIns="91425" bIns="45700" anchor="t" anchorCtr="0">
            <a:normAutofit lnSpcReduction="20000"/>
          </a:bodyPr>
          <a:lstStyle/>
          <a:p>
            <a:pPr marL="342900" lvl="0" indent="-335280" algn="l" rtl="0">
              <a:lnSpc>
                <a:spcPct val="100000"/>
              </a:lnSpc>
              <a:spcBef>
                <a:spcPts val="0"/>
              </a:spcBef>
              <a:spcAft>
                <a:spcPts val="0"/>
              </a:spcAft>
              <a:buSzPts val="1800"/>
              <a:buChar char="►"/>
            </a:pPr>
            <a:r>
              <a:rPr lang="en-US" b="1"/>
              <a:t>Biology AP</a:t>
            </a:r>
            <a:endParaRPr b="1"/>
          </a:p>
          <a:p>
            <a:pPr marL="342900" lvl="0" indent="-335280" algn="l" rtl="0">
              <a:lnSpc>
                <a:spcPct val="100000"/>
              </a:lnSpc>
              <a:spcBef>
                <a:spcPts val="1000"/>
              </a:spcBef>
              <a:spcAft>
                <a:spcPts val="0"/>
              </a:spcAft>
              <a:buSzPts val="1800"/>
              <a:buChar char="►"/>
            </a:pPr>
            <a:r>
              <a:rPr lang="en-US" b="1"/>
              <a:t>Physics OnRamps - 1or 2</a:t>
            </a:r>
            <a:endParaRPr b="1"/>
          </a:p>
          <a:p>
            <a:pPr marL="342900" lvl="0" indent="-335280" algn="l" rtl="0">
              <a:lnSpc>
                <a:spcPct val="100000"/>
              </a:lnSpc>
              <a:spcBef>
                <a:spcPts val="1000"/>
              </a:spcBef>
              <a:spcAft>
                <a:spcPts val="0"/>
              </a:spcAft>
              <a:buSzPts val="1800"/>
              <a:buChar char="►"/>
            </a:pPr>
            <a:r>
              <a:rPr lang="en-US" b="1"/>
              <a:t>Chemistry OnRamps - 1or 2</a:t>
            </a:r>
            <a:endParaRPr b="1"/>
          </a:p>
          <a:p>
            <a:pPr marL="342900" lvl="0" indent="-335280" algn="l" rtl="0">
              <a:lnSpc>
                <a:spcPct val="100000"/>
              </a:lnSpc>
              <a:spcBef>
                <a:spcPts val="1000"/>
              </a:spcBef>
              <a:spcAft>
                <a:spcPts val="0"/>
              </a:spcAft>
              <a:buSzPts val="1800"/>
              <a:buChar char="►"/>
            </a:pPr>
            <a:r>
              <a:rPr lang="en-US" b="1"/>
              <a:t>Environmental Science AP (every other year)</a:t>
            </a:r>
            <a:endParaRPr b="1"/>
          </a:p>
          <a:p>
            <a:pPr marL="342900" lvl="0" indent="-342900" algn="l" rtl="0">
              <a:lnSpc>
                <a:spcPct val="100000"/>
              </a:lnSpc>
              <a:spcBef>
                <a:spcPts val="1000"/>
              </a:spcBef>
              <a:spcAft>
                <a:spcPts val="0"/>
              </a:spcAft>
              <a:buSzPts val="1440"/>
              <a:buChar char="►"/>
            </a:pPr>
            <a:r>
              <a:rPr lang="en-US" b="1"/>
              <a:t>Advanced Animal Science (DC)</a:t>
            </a:r>
            <a:endParaRPr b="1"/>
          </a:p>
          <a:p>
            <a:pPr marL="342900" lvl="0" indent="-342900" algn="l" rtl="0">
              <a:lnSpc>
                <a:spcPct val="100000"/>
              </a:lnSpc>
              <a:spcBef>
                <a:spcPts val="1000"/>
              </a:spcBef>
              <a:spcAft>
                <a:spcPts val="0"/>
              </a:spcAft>
              <a:buSzPts val="1440"/>
              <a:buChar char="►"/>
            </a:pPr>
            <a:r>
              <a:rPr lang="en-US" b="1"/>
              <a:t>BIOL 1406 &amp; BIOL 1407</a:t>
            </a:r>
            <a:endParaRPr b="1"/>
          </a:p>
          <a:p>
            <a:pPr marL="914400" lvl="1" indent="-320040" algn="l" rtl="0">
              <a:lnSpc>
                <a:spcPct val="100000"/>
              </a:lnSpc>
              <a:spcBef>
                <a:spcPts val="1000"/>
              </a:spcBef>
              <a:spcAft>
                <a:spcPts val="0"/>
              </a:spcAft>
              <a:buClr>
                <a:schemeClr val="accent2"/>
              </a:buClr>
              <a:buSzPts val="1440"/>
              <a:buChar char="►"/>
            </a:pPr>
            <a:r>
              <a:rPr lang="en-US" b="1">
                <a:solidFill>
                  <a:schemeClr val="accent2"/>
                </a:solidFill>
              </a:rPr>
              <a:t>4th year science, included on ECHS pathways</a:t>
            </a:r>
            <a:endParaRPr b="1">
              <a:solidFill>
                <a:schemeClr val="accent2"/>
              </a:solidFill>
            </a:endParaRPr>
          </a:p>
          <a:p>
            <a:pPr marL="342900" lvl="0" indent="0" algn="l" rtl="0">
              <a:lnSpc>
                <a:spcPct val="100000"/>
              </a:lnSpc>
              <a:spcBef>
                <a:spcPts val="1000"/>
              </a:spcBef>
              <a:spcAft>
                <a:spcPts val="0"/>
              </a:spcAft>
              <a:buSzPts val="1440"/>
              <a:buNone/>
            </a:pPr>
            <a:endParaRPr b="1"/>
          </a:p>
        </p:txBody>
      </p:sp>
      <p:sp>
        <p:nvSpPr>
          <p:cNvPr id="1048" name="Google Shape;1048;g26843e51cab_0_2484"/>
          <p:cNvSpPr txBox="1"/>
          <p:nvPr/>
        </p:nvSpPr>
        <p:spPr>
          <a:xfrm>
            <a:off x="227014" y="2091450"/>
            <a:ext cx="86901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Century Gothic"/>
              <a:buNone/>
            </a:pPr>
            <a:r>
              <a:rPr lang="en-US" sz="1800" b="1" i="0" u="none" strike="noStrike" cap="none">
                <a:solidFill>
                  <a:schemeClr val="dk1"/>
                </a:solidFill>
                <a:latin typeface="Century Gothic"/>
                <a:ea typeface="Century Gothic"/>
                <a:cs typeface="Century Gothic"/>
                <a:sym typeface="Century Gothic"/>
              </a:rPr>
              <a:t>If you failed Biology, IPC, Chemistry or Physics, you may be required to make that course up to graduate. See your counselor for options. </a:t>
            </a:r>
            <a:endParaRPr sz="1400" b="1" i="0" u="none" strike="noStrike" cap="none">
              <a:solidFill>
                <a:srgbClr val="00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g26843e51cab_0_2493"/>
          <p:cNvSpPr txBox="1">
            <a:spLocks noGrp="1"/>
          </p:cNvSpPr>
          <p:nvPr>
            <p:ph type="title"/>
          </p:nvPr>
        </p:nvSpPr>
        <p:spPr>
          <a:xfrm>
            <a:off x="551150" y="927100"/>
            <a:ext cx="80637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sz="3500"/>
              <a:t>Pick your Science!</a:t>
            </a:r>
            <a:endParaRPr sz="3500"/>
          </a:p>
        </p:txBody>
      </p:sp>
      <p:sp>
        <p:nvSpPr>
          <p:cNvPr id="1054" name="Google Shape;1054;g26843e51cab_0_2493"/>
          <p:cNvSpPr txBox="1"/>
          <p:nvPr/>
        </p:nvSpPr>
        <p:spPr>
          <a:xfrm>
            <a:off x="457200" y="2667000"/>
            <a:ext cx="8399100" cy="3463200"/>
          </a:xfrm>
          <a:prstGeom prst="rect">
            <a:avLst/>
          </a:prstGeom>
          <a:noFill/>
          <a:ln>
            <a:noFill/>
          </a:ln>
        </p:spPr>
        <p:txBody>
          <a:bodyPr spcFirstLastPara="1" wrap="square" lIns="91425" tIns="45700" rIns="91425" bIns="45700" anchor="t" anchorCtr="0">
            <a:spAutoFit/>
          </a:bodyPr>
          <a:lstStyle/>
          <a:p>
            <a:pPr marL="342900" marR="0" lvl="0" indent="-387350" algn="l" rtl="0">
              <a:lnSpc>
                <a:spcPct val="100000"/>
              </a:lnSpc>
              <a:spcBef>
                <a:spcPts val="0"/>
              </a:spcBef>
              <a:spcAft>
                <a:spcPts val="0"/>
              </a:spcAft>
              <a:buClr>
                <a:schemeClr val="dk1"/>
              </a:buClr>
              <a:buSzPts val="2500"/>
              <a:buFont typeface="Century Gothic"/>
              <a:buAutoNum type="arabicPeriod"/>
            </a:pPr>
            <a:r>
              <a:rPr lang="en-US" sz="2500" b="1" i="0" u="none" strike="noStrike" cap="none">
                <a:solidFill>
                  <a:schemeClr val="dk1"/>
                </a:solidFill>
                <a:latin typeface="Century Gothic"/>
                <a:ea typeface="Century Gothic"/>
                <a:cs typeface="Century Gothic"/>
                <a:sym typeface="Century Gothic"/>
              </a:rPr>
              <a:t>Students must pass Biology, </a:t>
            </a:r>
            <a:r>
              <a:rPr lang="en-US" sz="2500" b="1" i="1" u="sng" strike="noStrike" cap="none">
                <a:solidFill>
                  <a:schemeClr val="dk1"/>
                </a:solidFill>
                <a:latin typeface="Century Gothic"/>
                <a:ea typeface="Century Gothic"/>
                <a:cs typeface="Century Gothic"/>
                <a:sym typeface="Century Gothic"/>
              </a:rPr>
              <a:t>and</a:t>
            </a:r>
            <a:r>
              <a:rPr lang="en-US" sz="2500" b="1" i="1" strike="noStrike" cap="none">
                <a:solidFill>
                  <a:schemeClr val="dk1"/>
                </a:solidFill>
                <a:latin typeface="Century Gothic"/>
                <a:ea typeface="Century Gothic"/>
                <a:cs typeface="Century Gothic"/>
                <a:sym typeface="Century Gothic"/>
              </a:rPr>
              <a:t> </a:t>
            </a:r>
            <a:r>
              <a:rPr lang="en-US" sz="2500" b="1" i="0" u="none" strike="noStrike" cap="none">
                <a:solidFill>
                  <a:schemeClr val="dk1"/>
                </a:solidFill>
                <a:latin typeface="Century Gothic"/>
                <a:ea typeface="Century Gothic"/>
                <a:cs typeface="Century Gothic"/>
                <a:sym typeface="Century Gothic"/>
              </a:rPr>
              <a:t>either IPC, Chemistry or Physics.</a:t>
            </a:r>
            <a:endParaRPr sz="2500" b="1" i="0" u="none" strike="noStrike" cap="none">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2500" b="1">
              <a:solidFill>
                <a:schemeClr val="dk1"/>
              </a:solidFill>
              <a:latin typeface="Century Gothic"/>
              <a:ea typeface="Century Gothic"/>
              <a:cs typeface="Century Gothic"/>
              <a:sym typeface="Century Gothic"/>
            </a:endParaRPr>
          </a:p>
          <a:p>
            <a:pPr marL="342900" marR="0" lvl="0" indent="-387350" algn="l" rtl="0">
              <a:lnSpc>
                <a:spcPct val="100000"/>
              </a:lnSpc>
              <a:spcBef>
                <a:spcPts val="0"/>
              </a:spcBef>
              <a:spcAft>
                <a:spcPts val="0"/>
              </a:spcAft>
              <a:buClr>
                <a:schemeClr val="dk1"/>
              </a:buClr>
              <a:buSzPts val="2500"/>
              <a:buFont typeface="Century Gothic"/>
              <a:buAutoNum type="arabicPeriod"/>
            </a:pPr>
            <a:r>
              <a:rPr lang="en-US" sz="2500" b="1" i="0" u="none" strike="noStrike" cap="none">
                <a:solidFill>
                  <a:schemeClr val="dk1"/>
                </a:solidFill>
                <a:latin typeface="Century Gothic"/>
                <a:ea typeface="Century Gothic"/>
                <a:cs typeface="Century Gothic"/>
                <a:sym typeface="Century Gothic"/>
              </a:rPr>
              <a:t>Students should have 4 science credits to graduate.</a:t>
            </a:r>
            <a:r>
              <a:rPr lang="en-US" sz="2500" b="0" i="0" u="none" strike="noStrike" cap="none">
                <a:solidFill>
                  <a:schemeClr val="dk1"/>
                </a:solidFill>
                <a:latin typeface="Century Gothic"/>
                <a:ea typeface="Century Gothic"/>
                <a:cs typeface="Century Gothic"/>
                <a:sym typeface="Century Gothic"/>
              </a:rPr>
              <a:t> </a:t>
            </a:r>
            <a:endParaRPr sz="2100"/>
          </a:p>
          <a:p>
            <a:pPr marL="457200" marR="0" lvl="0" indent="0" algn="l" rtl="0">
              <a:lnSpc>
                <a:spcPct val="100000"/>
              </a:lnSpc>
              <a:spcBef>
                <a:spcPts val="0"/>
              </a:spcBef>
              <a:spcAft>
                <a:spcPts val="0"/>
              </a:spcAft>
              <a:buNone/>
            </a:pPr>
            <a:endParaRPr sz="2100"/>
          </a:p>
          <a:p>
            <a:pPr marL="342900" marR="0" lvl="0" indent="-387350" algn="l" rtl="0">
              <a:lnSpc>
                <a:spcPct val="100000"/>
              </a:lnSpc>
              <a:spcBef>
                <a:spcPts val="0"/>
              </a:spcBef>
              <a:spcAft>
                <a:spcPts val="0"/>
              </a:spcAft>
              <a:buClr>
                <a:schemeClr val="dk1"/>
              </a:buClr>
              <a:buSzPts val="2500"/>
              <a:buFont typeface="Century Gothic"/>
              <a:buAutoNum type="arabicPeriod"/>
            </a:pPr>
            <a:r>
              <a:rPr lang="en-US" sz="2500" b="1" i="0" u="none" strike="noStrike" cap="none">
                <a:solidFill>
                  <a:schemeClr val="dk1"/>
                </a:solidFill>
                <a:latin typeface="Century Gothic"/>
                <a:ea typeface="Century Gothic"/>
                <a:cs typeface="Century Gothic"/>
                <a:sym typeface="Century Gothic"/>
              </a:rPr>
              <a:t>If you are graduating with Multidisciplinary as your endorsement, you must take Chemistry or Physics</a:t>
            </a:r>
            <a:r>
              <a:rPr lang="en-US" sz="2500" b="1">
                <a:solidFill>
                  <a:schemeClr val="dk1"/>
                </a:solidFill>
                <a:latin typeface="Century Gothic"/>
                <a:ea typeface="Century Gothic"/>
                <a:cs typeface="Century Gothic"/>
                <a:sym typeface="Century Gothic"/>
              </a:rPr>
              <a:t>.</a:t>
            </a:r>
            <a:endParaRPr sz="2500" b="1">
              <a:solidFill>
                <a:schemeClr val="dk1"/>
              </a:solidFill>
              <a:latin typeface="Century Gothic"/>
              <a:ea typeface="Century Gothic"/>
              <a:cs typeface="Century Gothic"/>
              <a:sym typeface="Century Gothic"/>
            </a:endParaRPr>
          </a:p>
          <a:p>
            <a:pPr marL="0" marR="0" lvl="0" indent="0" algn="ctr" rtl="0">
              <a:lnSpc>
                <a:spcPct val="100000"/>
              </a:lnSpc>
              <a:spcBef>
                <a:spcPts val="0"/>
              </a:spcBef>
              <a:spcAft>
                <a:spcPts val="0"/>
              </a:spcAft>
              <a:buNone/>
            </a:pPr>
            <a:r>
              <a:rPr lang="en-US" sz="2300" b="1" i="1">
                <a:solidFill>
                  <a:schemeClr val="dk1"/>
                </a:solidFill>
                <a:latin typeface="Century Gothic"/>
                <a:ea typeface="Century Gothic"/>
                <a:cs typeface="Century Gothic"/>
                <a:sym typeface="Century Gothic"/>
              </a:rPr>
              <a:t>(</a:t>
            </a:r>
            <a:r>
              <a:rPr lang="en-US" sz="2300" b="1" i="1" u="none" strike="noStrike" cap="none">
                <a:solidFill>
                  <a:schemeClr val="dk1"/>
                </a:solidFill>
                <a:latin typeface="Century Gothic"/>
                <a:ea typeface="Century Gothic"/>
                <a:cs typeface="Century Gothic"/>
                <a:sym typeface="Century Gothic"/>
              </a:rPr>
              <a:t>IPC does not apply to Multidisciplinary.)</a:t>
            </a:r>
            <a:endParaRPr sz="1900" b="1" i="1" u="none" strike="noStrike" cap="non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58"/>
        <p:cNvGrpSpPr/>
        <p:nvPr/>
      </p:nvGrpSpPr>
      <p:grpSpPr>
        <a:xfrm>
          <a:off x="0" y="0"/>
          <a:ext cx="0" cy="0"/>
          <a:chOff x="0" y="0"/>
          <a:chExt cx="0" cy="0"/>
        </a:xfrm>
      </p:grpSpPr>
      <p:sp>
        <p:nvSpPr>
          <p:cNvPr id="1059" name="Google Shape;1059;g26843e51cab_0_2498"/>
          <p:cNvSpPr txBox="1">
            <a:spLocks noGrp="1"/>
          </p:cNvSpPr>
          <p:nvPr>
            <p:ph type="title"/>
          </p:nvPr>
        </p:nvSpPr>
        <p:spPr>
          <a:xfrm>
            <a:off x="535500" y="927100"/>
            <a:ext cx="8070300" cy="7098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lt1"/>
              </a:buClr>
              <a:buSzPts val="3200"/>
              <a:buFont typeface="Century Gothic"/>
              <a:buNone/>
            </a:pPr>
            <a:r>
              <a:rPr lang="en-US" sz="3500" b="1"/>
              <a:t>Course Sequences for Social Studies</a:t>
            </a:r>
            <a:endParaRPr sz="3500"/>
          </a:p>
        </p:txBody>
      </p:sp>
      <p:grpSp>
        <p:nvGrpSpPr>
          <p:cNvPr id="1060" name="Google Shape;1060;g26843e51cab_0_2498"/>
          <p:cNvGrpSpPr/>
          <p:nvPr/>
        </p:nvGrpSpPr>
        <p:grpSpPr>
          <a:xfrm>
            <a:off x="385243" y="2190838"/>
            <a:ext cx="8226608" cy="457200"/>
            <a:chOff x="0" y="0"/>
            <a:chExt cx="8226608" cy="457200"/>
          </a:xfrm>
        </p:grpSpPr>
        <p:sp>
          <p:nvSpPr>
            <p:cNvPr id="1061" name="Google Shape;1061;g26843e51cab_0_2498"/>
            <p:cNvSpPr/>
            <p:nvPr/>
          </p:nvSpPr>
          <p:spPr>
            <a:xfrm>
              <a:off x="0" y="0"/>
              <a:ext cx="1524900" cy="4572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g26843e51cab_0_2498"/>
            <p:cNvSpPr txBox="1"/>
            <p:nvPr/>
          </p:nvSpPr>
          <p:spPr>
            <a:xfrm>
              <a:off x="13391" y="13391"/>
              <a:ext cx="1498200" cy="4305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9</a:t>
              </a:r>
              <a:r>
                <a:rPr lang="en-US" sz="1800" b="1" i="0" u="none" strike="noStrike" cap="none" baseline="30000">
                  <a:solidFill>
                    <a:schemeClr val="lt1"/>
                  </a:solidFill>
                  <a:latin typeface="Century Gothic"/>
                  <a:ea typeface="Century Gothic"/>
                  <a:cs typeface="Century Gothic"/>
                  <a:sym typeface="Century Gothic"/>
                </a:rPr>
                <a:t>th</a:t>
              </a:r>
              <a:r>
                <a:rPr lang="en-US" sz="1800" b="1" i="0" u="none" strike="noStrike" cap="none">
                  <a:solidFill>
                    <a:schemeClr val="lt1"/>
                  </a:solidFill>
                  <a:latin typeface="Century Gothic"/>
                  <a:ea typeface="Century Gothic"/>
                  <a:cs typeface="Century Gothic"/>
                  <a:sym typeface="Century Gothic"/>
                </a:rPr>
                <a:t> Grade</a:t>
              </a:r>
              <a:endParaRPr sz="1400" b="0" i="0" u="none" strike="noStrike" cap="none">
                <a:solidFill>
                  <a:srgbClr val="000000"/>
                </a:solidFill>
                <a:latin typeface="Arial"/>
                <a:ea typeface="Arial"/>
                <a:cs typeface="Arial"/>
                <a:sym typeface="Arial"/>
              </a:endParaRPr>
            </a:p>
          </p:txBody>
        </p:sp>
        <p:sp>
          <p:nvSpPr>
            <p:cNvPr id="1063" name="Google Shape;1063;g26843e51cab_0_2498"/>
            <p:cNvSpPr/>
            <p:nvPr/>
          </p:nvSpPr>
          <p:spPr>
            <a:xfrm>
              <a:off x="1678195" y="39504"/>
              <a:ext cx="324900" cy="378300"/>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g26843e51cab_0_2498"/>
            <p:cNvSpPr txBox="1"/>
            <p:nvPr/>
          </p:nvSpPr>
          <p:spPr>
            <a:xfrm>
              <a:off x="1678195" y="115142"/>
              <a:ext cx="227400" cy="2268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1065" name="Google Shape;1065;g26843e51cab_0_2498"/>
            <p:cNvSpPr/>
            <p:nvPr/>
          </p:nvSpPr>
          <p:spPr>
            <a:xfrm>
              <a:off x="2137878" y="0"/>
              <a:ext cx="1818900" cy="4572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g26843e51cab_0_2498"/>
            <p:cNvSpPr txBox="1"/>
            <p:nvPr/>
          </p:nvSpPr>
          <p:spPr>
            <a:xfrm>
              <a:off x="2151269" y="13391"/>
              <a:ext cx="1792200" cy="4305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10</a:t>
              </a:r>
              <a:r>
                <a:rPr lang="en-US" sz="1800" b="1" i="0" u="none" strike="noStrike" cap="none" baseline="30000">
                  <a:solidFill>
                    <a:schemeClr val="lt1"/>
                  </a:solidFill>
                  <a:latin typeface="Century Gothic"/>
                  <a:ea typeface="Century Gothic"/>
                  <a:cs typeface="Century Gothic"/>
                  <a:sym typeface="Century Gothic"/>
                </a:rPr>
                <a:t>th</a:t>
              </a:r>
              <a:r>
                <a:rPr lang="en-US" sz="1800" b="1" i="0" u="none" strike="noStrike" cap="none">
                  <a:solidFill>
                    <a:schemeClr val="lt1"/>
                  </a:solidFill>
                  <a:latin typeface="Century Gothic"/>
                  <a:ea typeface="Century Gothic"/>
                  <a:cs typeface="Century Gothic"/>
                  <a:sym typeface="Century Gothic"/>
                </a:rPr>
                <a:t> Grade</a:t>
              </a:r>
              <a:endParaRPr sz="1400" b="0" i="0" u="none" strike="noStrike" cap="none">
                <a:solidFill>
                  <a:srgbClr val="000000"/>
                </a:solidFill>
                <a:latin typeface="Arial"/>
                <a:ea typeface="Arial"/>
                <a:cs typeface="Arial"/>
                <a:sym typeface="Arial"/>
              </a:endParaRPr>
            </a:p>
          </p:txBody>
        </p:sp>
        <p:sp>
          <p:nvSpPr>
            <p:cNvPr id="1067" name="Google Shape;1067;g26843e51cab_0_2498"/>
            <p:cNvSpPr/>
            <p:nvPr/>
          </p:nvSpPr>
          <p:spPr>
            <a:xfrm>
              <a:off x="4109264" y="39504"/>
              <a:ext cx="323400" cy="3783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8" name="Google Shape;1068;g26843e51cab_0_2498"/>
            <p:cNvSpPr txBox="1"/>
            <p:nvPr/>
          </p:nvSpPr>
          <p:spPr>
            <a:xfrm>
              <a:off x="4109264" y="115142"/>
              <a:ext cx="226200" cy="2268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1069" name="Google Shape;1069;g26843e51cab_0_2498"/>
            <p:cNvSpPr/>
            <p:nvPr/>
          </p:nvSpPr>
          <p:spPr>
            <a:xfrm>
              <a:off x="4566754" y="0"/>
              <a:ext cx="1524900" cy="4572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g26843e51cab_0_2498"/>
            <p:cNvSpPr txBox="1"/>
            <p:nvPr/>
          </p:nvSpPr>
          <p:spPr>
            <a:xfrm>
              <a:off x="4580145" y="13391"/>
              <a:ext cx="1498200" cy="4305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11</a:t>
              </a:r>
              <a:r>
                <a:rPr lang="en-US" sz="1800" b="1" i="0" u="none" strike="noStrike" cap="none" baseline="30000">
                  <a:solidFill>
                    <a:schemeClr val="lt1"/>
                  </a:solidFill>
                  <a:latin typeface="Century Gothic"/>
                  <a:ea typeface="Century Gothic"/>
                  <a:cs typeface="Century Gothic"/>
                  <a:sym typeface="Century Gothic"/>
                </a:rPr>
                <a:t>th</a:t>
              </a:r>
              <a:r>
                <a:rPr lang="en-US" sz="1800" b="1" i="0" u="none" strike="noStrike" cap="none">
                  <a:solidFill>
                    <a:schemeClr val="lt1"/>
                  </a:solidFill>
                  <a:latin typeface="Century Gothic"/>
                  <a:ea typeface="Century Gothic"/>
                  <a:cs typeface="Century Gothic"/>
                  <a:sym typeface="Century Gothic"/>
                </a:rPr>
                <a:t> Grade</a:t>
              </a:r>
              <a:endParaRPr sz="1400" b="0" i="0" u="none" strike="noStrike" cap="none">
                <a:solidFill>
                  <a:srgbClr val="000000"/>
                </a:solidFill>
                <a:latin typeface="Arial"/>
                <a:ea typeface="Arial"/>
                <a:cs typeface="Arial"/>
                <a:sym typeface="Arial"/>
              </a:endParaRPr>
            </a:p>
          </p:txBody>
        </p:sp>
        <p:sp>
          <p:nvSpPr>
            <p:cNvPr id="1071" name="Google Shape;1071;g26843e51cab_0_2498"/>
            <p:cNvSpPr/>
            <p:nvPr/>
          </p:nvSpPr>
          <p:spPr>
            <a:xfrm>
              <a:off x="6244218" y="39504"/>
              <a:ext cx="323400" cy="3783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g26843e51cab_0_2498"/>
            <p:cNvSpPr txBox="1"/>
            <p:nvPr/>
          </p:nvSpPr>
          <p:spPr>
            <a:xfrm>
              <a:off x="6244218" y="115142"/>
              <a:ext cx="226200" cy="2268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800"/>
                <a:buFont typeface="Century Gothic"/>
                <a:buNone/>
              </a:pPr>
              <a:endParaRPr sz="1800" b="0" i="0" u="none" strike="noStrike" cap="none">
                <a:solidFill>
                  <a:schemeClr val="lt1"/>
                </a:solidFill>
                <a:latin typeface="Century Gothic"/>
                <a:ea typeface="Century Gothic"/>
                <a:cs typeface="Century Gothic"/>
                <a:sym typeface="Century Gothic"/>
              </a:endParaRPr>
            </a:p>
          </p:txBody>
        </p:sp>
        <p:sp>
          <p:nvSpPr>
            <p:cNvPr id="1073" name="Google Shape;1073;g26843e51cab_0_2498"/>
            <p:cNvSpPr/>
            <p:nvPr/>
          </p:nvSpPr>
          <p:spPr>
            <a:xfrm>
              <a:off x="6701708" y="0"/>
              <a:ext cx="1524900" cy="4572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g26843e51cab_0_2498"/>
            <p:cNvSpPr txBox="1"/>
            <p:nvPr/>
          </p:nvSpPr>
          <p:spPr>
            <a:xfrm>
              <a:off x="6715099" y="13391"/>
              <a:ext cx="1498200" cy="4305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12</a:t>
              </a:r>
              <a:r>
                <a:rPr lang="en-US" sz="1800" b="1" i="0" u="none" strike="noStrike" cap="none" baseline="30000">
                  <a:solidFill>
                    <a:schemeClr val="lt1"/>
                  </a:solidFill>
                  <a:latin typeface="Century Gothic"/>
                  <a:ea typeface="Century Gothic"/>
                  <a:cs typeface="Century Gothic"/>
                  <a:sym typeface="Century Gothic"/>
                </a:rPr>
                <a:t>th</a:t>
              </a:r>
              <a:r>
                <a:rPr lang="en-US" sz="1800" b="1" i="0" u="none" strike="noStrike" cap="none">
                  <a:solidFill>
                    <a:schemeClr val="lt1"/>
                  </a:solidFill>
                  <a:latin typeface="Century Gothic"/>
                  <a:ea typeface="Century Gothic"/>
                  <a:cs typeface="Century Gothic"/>
                  <a:sym typeface="Century Gothic"/>
                </a:rPr>
                <a:t> Grade</a:t>
              </a:r>
              <a:endParaRPr sz="1800" b="1" i="0" u="none" strike="noStrike" cap="none">
                <a:solidFill>
                  <a:schemeClr val="lt1"/>
                </a:solidFill>
                <a:latin typeface="Century Gothic"/>
                <a:ea typeface="Century Gothic"/>
                <a:cs typeface="Century Gothic"/>
                <a:sym typeface="Century Gothic"/>
              </a:endParaRPr>
            </a:p>
          </p:txBody>
        </p:sp>
      </p:grpSp>
      <p:grpSp>
        <p:nvGrpSpPr>
          <p:cNvPr id="1075" name="Google Shape;1075;g26843e51cab_0_2498"/>
          <p:cNvGrpSpPr/>
          <p:nvPr/>
        </p:nvGrpSpPr>
        <p:grpSpPr>
          <a:xfrm>
            <a:off x="391328" y="2763538"/>
            <a:ext cx="8214451" cy="1600200"/>
            <a:chOff x="5845" y="0"/>
            <a:chExt cx="8214451" cy="1600200"/>
          </a:xfrm>
        </p:grpSpPr>
        <p:sp>
          <p:nvSpPr>
            <p:cNvPr id="1076" name="Google Shape;1076;g26843e51cab_0_2498"/>
            <p:cNvSpPr/>
            <p:nvPr/>
          </p:nvSpPr>
          <p:spPr>
            <a:xfrm>
              <a:off x="5845" y="0"/>
              <a:ext cx="1505400" cy="15492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g26843e51cab_0_2498"/>
            <p:cNvSpPr txBox="1"/>
            <p:nvPr/>
          </p:nvSpPr>
          <p:spPr>
            <a:xfrm>
              <a:off x="49937" y="44092"/>
              <a:ext cx="1417200" cy="14610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entury Gothic"/>
                <a:buNone/>
              </a:pPr>
              <a:r>
                <a:rPr lang="en-US" sz="1400" b="1" i="0" u="none" strike="noStrike" cap="none">
                  <a:solidFill>
                    <a:schemeClr val="lt1"/>
                  </a:solidFill>
                  <a:latin typeface="Century Gothic"/>
                  <a:ea typeface="Century Gothic"/>
                  <a:cs typeface="Century Gothic"/>
                  <a:sym typeface="Century Gothic"/>
                </a:rPr>
                <a:t>World Geography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90"/>
                </a:spcBef>
                <a:spcAft>
                  <a:spcPts val="0"/>
                </a:spcAft>
                <a:buClr>
                  <a:schemeClr val="lt1"/>
                </a:buClr>
                <a:buSzPts val="1400"/>
                <a:buFont typeface="Century Gothic"/>
                <a:buNone/>
              </a:pPr>
              <a:r>
                <a:rPr lang="en-US" sz="1400" b="1" i="0" u="none" strike="noStrike" cap="none">
                  <a:solidFill>
                    <a:schemeClr val="lt1"/>
                  </a:solidFill>
                  <a:latin typeface="Century Gothic"/>
                  <a:ea typeface="Century Gothic"/>
                  <a:cs typeface="Century Gothic"/>
                  <a:sym typeface="Century Gothic"/>
                </a:rPr>
                <a:t>or</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90"/>
                </a:spcBef>
                <a:spcAft>
                  <a:spcPts val="0"/>
                </a:spcAft>
                <a:buClr>
                  <a:schemeClr val="lt1"/>
                </a:buClr>
                <a:buSzPts val="1400"/>
                <a:buFont typeface="Century Gothic"/>
                <a:buNone/>
              </a:pPr>
              <a:r>
                <a:rPr lang="en-US" sz="1400" b="1" i="0" u="none" strike="noStrike" cap="none">
                  <a:solidFill>
                    <a:schemeClr val="lt1"/>
                  </a:solidFill>
                  <a:latin typeface="Century Gothic"/>
                  <a:ea typeface="Century Gothic"/>
                  <a:cs typeface="Century Gothic"/>
                  <a:sym typeface="Century Gothic"/>
                </a:rPr>
                <a:t>AP Human Geography</a:t>
              </a:r>
              <a:endParaRPr sz="1400" b="0" i="0" u="none" strike="noStrike" cap="none">
                <a:solidFill>
                  <a:srgbClr val="000000"/>
                </a:solidFill>
                <a:latin typeface="Arial"/>
                <a:ea typeface="Arial"/>
                <a:cs typeface="Arial"/>
                <a:sym typeface="Arial"/>
              </a:endParaRPr>
            </a:p>
          </p:txBody>
        </p:sp>
        <p:sp>
          <p:nvSpPr>
            <p:cNvPr id="1078" name="Google Shape;1078;g26843e51cab_0_2498"/>
            <p:cNvSpPr/>
            <p:nvPr/>
          </p:nvSpPr>
          <p:spPr>
            <a:xfrm rot="38553">
              <a:off x="1662616" y="599759"/>
              <a:ext cx="321020" cy="373224"/>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g26843e51cab_0_2498"/>
            <p:cNvSpPr txBox="1"/>
            <p:nvPr/>
          </p:nvSpPr>
          <p:spPr>
            <a:xfrm rot="36717">
              <a:off x="1662693" y="673828"/>
              <a:ext cx="224713" cy="22411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entury Gothic"/>
                <a:buNone/>
              </a:pPr>
              <a:endParaRPr sz="1500" b="0" i="0" u="none" strike="noStrike" cap="none">
                <a:solidFill>
                  <a:schemeClr val="lt1"/>
                </a:solidFill>
                <a:latin typeface="Century Gothic"/>
                <a:ea typeface="Century Gothic"/>
                <a:cs typeface="Century Gothic"/>
                <a:sym typeface="Century Gothic"/>
              </a:endParaRPr>
            </a:p>
          </p:txBody>
        </p:sp>
        <p:sp>
          <p:nvSpPr>
            <p:cNvPr id="1080" name="Google Shape;1080;g26843e51cab_0_2498"/>
            <p:cNvSpPr/>
            <p:nvPr/>
          </p:nvSpPr>
          <p:spPr>
            <a:xfrm>
              <a:off x="2116868" y="25469"/>
              <a:ext cx="1888200" cy="15492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g26843e51cab_0_2498"/>
            <p:cNvSpPr txBox="1"/>
            <p:nvPr/>
          </p:nvSpPr>
          <p:spPr>
            <a:xfrm>
              <a:off x="2162244" y="70845"/>
              <a:ext cx="1797600" cy="14586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World </a:t>
              </a:r>
              <a:r>
                <a:rPr lang="en-US" sz="1600" b="1" i="0" u="none" strike="noStrike" cap="none">
                  <a:solidFill>
                    <a:schemeClr val="lt1"/>
                  </a:solidFill>
                  <a:latin typeface="Century Gothic"/>
                  <a:ea typeface="Century Gothic"/>
                  <a:cs typeface="Century Gothic"/>
                  <a:sym typeface="Century Gothic"/>
                </a:rPr>
                <a:t>History or</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600"/>
                <a:buFont typeface="Century Gothic"/>
                <a:buNone/>
              </a:pPr>
              <a:r>
                <a:rPr lang="en-US" sz="1600" b="1" i="0" u="none" strike="noStrike" cap="none">
                  <a:solidFill>
                    <a:schemeClr val="lt1"/>
                  </a:solidFill>
                  <a:latin typeface="Century Gothic"/>
                  <a:ea typeface="Century Gothic"/>
                  <a:cs typeface="Century Gothic"/>
                  <a:sym typeface="Century Gothic"/>
                </a:rPr>
                <a:t>World History AP</a:t>
              </a:r>
              <a:endParaRPr sz="1400" b="0" i="0" u="none" strike="noStrike" cap="none">
                <a:solidFill>
                  <a:srgbClr val="000000"/>
                </a:solidFill>
                <a:latin typeface="Arial"/>
                <a:ea typeface="Arial"/>
                <a:cs typeface="Arial"/>
                <a:sym typeface="Arial"/>
              </a:endParaRPr>
            </a:p>
          </p:txBody>
        </p:sp>
        <p:sp>
          <p:nvSpPr>
            <p:cNvPr id="1082" name="Google Shape;1082;g26843e51cab_0_2498"/>
            <p:cNvSpPr/>
            <p:nvPr/>
          </p:nvSpPr>
          <p:spPr>
            <a:xfrm>
              <a:off x="4155694" y="613428"/>
              <a:ext cx="319200" cy="3732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g26843e51cab_0_2498"/>
            <p:cNvSpPr txBox="1"/>
            <p:nvPr/>
          </p:nvSpPr>
          <p:spPr>
            <a:xfrm>
              <a:off x="4155694" y="688096"/>
              <a:ext cx="223500" cy="224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entury Gothic"/>
                <a:buNone/>
              </a:pPr>
              <a:endParaRPr sz="1500" b="0" i="0" u="none" strike="noStrike" cap="none">
                <a:solidFill>
                  <a:schemeClr val="lt1"/>
                </a:solidFill>
                <a:latin typeface="Century Gothic"/>
                <a:ea typeface="Century Gothic"/>
                <a:cs typeface="Century Gothic"/>
                <a:sym typeface="Century Gothic"/>
              </a:endParaRPr>
            </a:p>
          </p:txBody>
        </p:sp>
        <p:sp>
          <p:nvSpPr>
            <p:cNvPr id="1084" name="Google Shape;1084;g26843e51cab_0_2498"/>
            <p:cNvSpPr/>
            <p:nvPr/>
          </p:nvSpPr>
          <p:spPr>
            <a:xfrm>
              <a:off x="4607318" y="25469"/>
              <a:ext cx="1505400" cy="15492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g26843e51cab_0_2498"/>
            <p:cNvSpPr txBox="1"/>
            <p:nvPr/>
          </p:nvSpPr>
          <p:spPr>
            <a:xfrm>
              <a:off x="4651410" y="69561"/>
              <a:ext cx="1417200" cy="14610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US History,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63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Reg., AP or OnRamps</a:t>
              </a:r>
              <a:endParaRPr sz="1400" b="0" i="0" u="none" strike="noStrike" cap="none">
                <a:solidFill>
                  <a:srgbClr val="000000"/>
                </a:solidFill>
                <a:latin typeface="Arial"/>
                <a:ea typeface="Arial"/>
                <a:cs typeface="Arial"/>
                <a:sym typeface="Arial"/>
              </a:endParaRPr>
            </a:p>
          </p:txBody>
        </p:sp>
        <p:sp>
          <p:nvSpPr>
            <p:cNvPr id="1086" name="Google Shape;1086;g26843e51cab_0_2498"/>
            <p:cNvSpPr/>
            <p:nvPr/>
          </p:nvSpPr>
          <p:spPr>
            <a:xfrm>
              <a:off x="6263273" y="613428"/>
              <a:ext cx="319200" cy="3732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g26843e51cab_0_2498"/>
            <p:cNvSpPr txBox="1"/>
            <p:nvPr/>
          </p:nvSpPr>
          <p:spPr>
            <a:xfrm>
              <a:off x="6263273" y="688096"/>
              <a:ext cx="223500" cy="224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entury Gothic"/>
                <a:buNone/>
              </a:pPr>
              <a:endParaRPr sz="1500" b="0" i="0" u="none" strike="noStrike" cap="none">
                <a:solidFill>
                  <a:schemeClr val="lt1"/>
                </a:solidFill>
                <a:latin typeface="Century Gothic"/>
                <a:ea typeface="Century Gothic"/>
                <a:cs typeface="Century Gothic"/>
                <a:sym typeface="Century Gothic"/>
              </a:endParaRPr>
            </a:p>
          </p:txBody>
        </p:sp>
        <p:sp>
          <p:nvSpPr>
            <p:cNvPr id="1088" name="Google Shape;1088;g26843e51cab_0_2498"/>
            <p:cNvSpPr/>
            <p:nvPr/>
          </p:nvSpPr>
          <p:spPr>
            <a:xfrm>
              <a:off x="6714896" y="0"/>
              <a:ext cx="1505400" cy="16002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g26843e51cab_0_2498"/>
            <p:cNvSpPr txBox="1"/>
            <p:nvPr/>
          </p:nvSpPr>
          <p:spPr>
            <a:xfrm>
              <a:off x="6758988" y="44092"/>
              <a:ext cx="1417200" cy="1512000"/>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Clr>
                  <a:schemeClr val="lt1"/>
                </a:buClr>
                <a:buSzPts val="1600"/>
                <a:buFont typeface="Century Gothic"/>
                <a:buNone/>
              </a:pPr>
              <a:r>
                <a:rPr lang="en-US" sz="1600" b="1" i="0" u="none" strike="noStrike" cap="none">
                  <a:solidFill>
                    <a:schemeClr val="lt1"/>
                  </a:solidFill>
                  <a:latin typeface="Century Gothic"/>
                  <a:ea typeface="Century Gothic"/>
                  <a:cs typeface="Century Gothic"/>
                  <a:sym typeface="Century Gothic"/>
                </a:rPr>
                <a:t>Government and </a:t>
              </a:r>
              <a:r>
                <a:rPr lang="en-US" sz="1600" b="1" i="0" u="sng" strike="noStrike" cap="none">
                  <a:solidFill>
                    <a:schemeClr val="lt1"/>
                  </a:solidFill>
                  <a:latin typeface="Century Gothic"/>
                  <a:ea typeface="Century Gothic"/>
                  <a:cs typeface="Century Gothic"/>
                  <a:sym typeface="Century Gothic"/>
                </a:rPr>
                <a:t>Economics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560"/>
                </a:spcBef>
                <a:spcAft>
                  <a:spcPts val="0"/>
                </a:spcAft>
                <a:buClr>
                  <a:schemeClr val="lt1"/>
                </a:buClr>
                <a:buSzPts val="1600"/>
                <a:buFont typeface="Century Gothic"/>
                <a:buNone/>
              </a:pPr>
              <a:r>
                <a:rPr lang="en-US" sz="1600" b="1" i="0" u="none" strike="noStrike" cap="none">
                  <a:solidFill>
                    <a:schemeClr val="lt1"/>
                  </a:solidFill>
                  <a:latin typeface="Century Gothic"/>
                  <a:ea typeface="Century Gothic"/>
                  <a:cs typeface="Century Gothic"/>
                  <a:sym typeface="Century Gothic"/>
                </a:rPr>
                <a:t>Reg., AP, OnRamps or Dual Credit</a:t>
              </a:r>
              <a:endParaRPr sz="1400" b="0" i="0" u="none" strike="noStrike" cap="none">
                <a:solidFill>
                  <a:srgbClr val="000000"/>
                </a:solidFill>
                <a:latin typeface="Arial"/>
                <a:ea typeface="Arial"/>
                <a:cs typeface="Arial"/>
                <a:sym typeface="Arial"/>
              </a:endParaRPr>
            </a:p>
          </p:txBody>
        </p:sp>
      </p:grpSp>
      <p:grpSp>
        <p:nvGrpSpPr>
          <p:cNvPr id="1090" name="Google Shape;1090;g26843e51cab_0_2498"/>
          <p:cNvGrpSpPr/>
          <p:nvPr/>
        </p:nvGrpSpPr>
        <p:grpSpPr>
          <a:xfrm>
            <a:off x="391328" y="4980150"/>
            <a:ext cx="8214451" cy="1600200"/>
            <a:chOff x="5845" y="0"/>
            <a:chExt cx="8214451" cy="1600200"/>
          </a:xfrm>
        </p:grpSpPr>
        <p:sp>
          <p:nvSpPr>
            <p:cNvPr id="1091" name="Google Shape;1091;g26843e51cab_0_2498"/>
            <p:cNvSpPr/>
            <p:nvPr/>
          </p:nvSpPr>
          <p:spPr>
            <a:xfrm>
              <a:off x="5845" y="0"/>
              <a:ext cx="1505400" cy="1549200"/>
            </a:xfrm>
            <a:prstGeom prst="roundRect">
              <a:avLst>
                <a:gd name="adj" fmla="val 10000"/>
              </a:avLst>
            </a:prstGeom>
            <a:solidFill>
              <a:srgbClr val="FFC00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g26843e51cab_0_2498"/>
            <p:cNvSpPr txBox="1"/>
            <p:nvPr/>
          </p:nvSpPr>
          <p:spPr>
            <a:xfrm>
              <a:off x="49937" y="44092"/>
              <a:ext cx="1417200" cy="1461000"/>
            </a:xfrm>
            <a:prstGeom prst="rect">
              <a:avLst/>
            </a:prstGeom>
            <a:noFill/>
            <a:ln>
              <a:noFill/>
            </a:ln>
          </p:spPr>
          <p:txBody>
            <a:bodyPr spcFirstLastPara="1" wrap="square" lIns="53325" tIns="53325" rIns="53325" bIns="53325" anchor="ctr" anchorCtr="0">
              <a:noAutofit/>
            </a:bodyPr>
            <a:lstStyle/>
            <a:p>
              <a:pPr marL="0" marR="0" lvl="0" indent="0" algn="ctr" rtl="0">
                <a:lnSpc>
                  <a:spcPct val="90000"/>
                </a:lnSpc>
                <a:spcBef>
                  <a:spcPts val="0"/>
                </a:spcBef>
                <a:spcAft>
                  <a:spcPts val="0"/>
                </a:spcAft>
                <a:buClr>
                  <a:schemeClr val="lt1"/>
                </a:buClr>
                <a:buSzPts val="1400"/>
                <a:buFont typeface="Century Gothic"/>
                <a:buNone/>
              </a:pPr>
              <a:r>
                <a:rPr lang="en-US" sz="1400" b="1" i="0" u="none" strike="noStrike" cap="none">
                  <a:solidFill>
                    <a:schemeClr val="lt1"/>
                  </a:solidFill>
                  <a:latin typeface="Century Gothic"/>
                  <a:ea typeface="Century Gothic"/>
                  <a:cs typeface="Century Gothic"/>
                  <a:sym typeface="Century Gothic"/>
                </a:rPr>
                <a:t>World Geography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90"/>
                </a:spcBef>
                <a:spcAft>
                  <a:spcPts val="0"/>
                </a:spcAft>
                <a:buClr>
                  <a:schemeClr val="lt1"/>
                </a:buClr>
                <a:buSzPts val="1400"/>
                <a:buFont typeface="Century Gothic"/>
                <a:buNone/>
              </a:pPr>
              <a:r>
                <a:rPr lang="en-US" sz="1400" b="1" i="0" u="none" strike="noStrike" cap="none">
                  <a:solidFill>
                    <a:schemeClr val="lt1"/>
                  </a:solidFill>
                  <a:latin typeface="Century Gothic"/>
                  <a:ea typeface="Century Gothic"/>
                  <a:cs typeface="Century Gothic"/>
                  <a:sym typeface="Century Gothic"/>
                </a:rPr>
                <a:t>or</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90"/>
                </a:spcBef>
                <a:spcAft>
                  <a:spcPts val="0"/>
                </a:spcAft>
                <a:buClr>
                  <a:schemeClr val="lt1"/>
                </a:buClr>
                <a:buSzPts val="1400"/>
                <a:buFont typeface="Century Gothic"/>
                <a:buNone/>
              </a:pPr>
              <a:r>
                <a:rPr lang="en-US" sz="1400" b="1" i="0" u="none" strike="noStrike" cap="none">
                  <a:solidFill>
                    <a:schemeClr val="lt1"/>
                  </a:solidFill>
                  <a:latin typeface="Century Gothic"/>
                  <a:ea typeface="Century Gothic"/>
                  <a:cs typeface="Century Gothic"/>
                  <a:sym typeface="Century Gothic"/>
                </a:rPr>
                <a:t>AP Human Geography</a:t>
              </a:r>
              <a:endParaRPr sz="1400" b="0" i="0" u="none" strike="noStrike" cap="none">
                <a:solidFill>
                  <a:srgbClr val="000000"/>
                </a:solidFill>
                <a:latin typeface="Arial"/>
                <a:ea typeface="Arial"/>
                <a:cs typeface="Arial"/>
                <a:sym typeface="Arial"/>
              </a:endParaRPr>
            </a:p>
          </p:txBody>
        </p:sp>
        <p:sp>
          <p:nvSpPr>
            <p:cNvPr id="1093" name="Google Shape;1093;g26843e51cab_0_2498"/>
            <p:cNvSpPr/>
            <p:nvPr/>
          </p:nvSpPr>
          <p:spPr>
            <a:xfrm rot="38553">
              <a:off x="1662616" y="599759"/>
              <a:ext cx="321020" cy="373224"/>
            </a:xfrm>
            <a:prstGeom prst="rightArrow">
              <a:avLst>
                <a:gd name="adj1" fmla="val 60000"/>
                <a:gd name="adj2" fmla="val 50000"/>
              </a:avLst>
            </a:prstGeom>
            <a:solidFill>
              <a:srgbClr val="E33B6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g26843e51cab_0_2498"/>
            <p:cNvSpPr txBox="1"/>
            <p:nvPr/>
          </p:nvSpPr>
          <p:spPr>
            <a:xfrm rot="36717">
              <a:off x="1662693" y="673828"/>
              <a:ext cx="224713" cy="224113"/>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entury Gothic"/>
                <a:buNone/>
              </a:pPr>
              <a:endParaRPr sz="1500" b="0" i="0" u="none" strike="noStrike" cap="none">
                <a:solidFill>
                  <a:schemeClr val="lt1"/>
                </a:solidFill>
                <a:latin typeface="Century Gothic"/>
                <a:ea typeface="Century Gothic"/>
                <a:cs typeface="Century Gothic"/>
                <a:sym typeface="Century Gothic"/>
              </a:endParaRPr>
            </a:p>
          </p:txBody>
        </p:sp>
        <p:sp>
          <p:nvSpPr>
            <p:cNvPr id="1095" name="Google Shape;1095;g26843e51cab_0_2498"/>
            <p:cNvSpPr/>
            <p:nvPr/>
          </p:nvSpPr>
          <p:spPr>
            <a:xfrm>
              <a:off x="2116868" y="25469"/>
              <a:ext cx="1888200" cy="1549200"/>
            </a:xfrm>
            <a:prstGeom prst="roundRect">
              <a:avLst>
                <a:gd name="adj" fmla="val 10000"/>
              </a:avLst>
            </a:prstGeom>
            <a:solidFill>
              <a:schemeClr val="accent3"/>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g26843e51cab_0_2498"/>
            <p:cNvSpPr txBox="1"/>
            <p:nvPr/>
          </p:nvSpPr>
          <p:spPr>
            <a:xfrm>
              <a:off x="2162244" y="70845"/>
              <a:ext cx="1797600" cy="1458600"/>
            </a:xfrm>
            <a:prstGeom prst="rect">
              <a:avLst/>
            </a:prstGeom>
            <a:no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chemeClr val="lt1"/>
                </a:buClr>
                <a:buSzPts val="1800"/>
                <a:buFont typeface="Century Gothic"/>
                <a:buNone/>
              </a:pPr>
              <a:r>
                <a:rPr lang="en-US" sz="1800" b="1" i="0" u="none" strike="noStrike" cap="none">
                  <a:solidFill>
                    <a:schemeClr val="lt1"/>
                  </a:solidFill>
                  <a:latin typeface="Century Gothic"/>
                  <a:ea typeface="Century Gothic"/>
                  <a:cs typeface="Century Gothic"/>
                  <a:sym typeface="Century Gothic"/>
                </a:rPr>
                <a:t>World </a:t>
              </a:r>
              <a:r>
                <a:rPr lang="en-US" sz="1600" b="1" i="0" u="none" strike="noStrike" cap="none">
                  <a:solidFill>
                    <a:schemeClr val="lt1"/>
                  </a:solidFill>
                  <a:latin typeface="Century Gothic"/>
                  <a:ea typeface="Century Gothic"/>
                  <a:cs typeface="Century Gothic"/>
                  <a:sym typeface="Century Gothic"/>
                </a:rPr>
                <a:t>History</a:t>
              </a:r>
              <a:r>
                <a:rPr lang="en-US" sz="1600" b="1">
                  <a:solidFill>
                    <a:schemeClr val="lt1"/>
                  </a:solidFill>
                  <a:latin typeface="Century Gothic"/>
                  <a:ea typeface="Century Gothic"/>
                  <a:cs typeface="Century Gothic"/>
                  <a:sym typeface="Century Gothic"/>
                </a:rPr>
                <a: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30"/>
                </a:spcBef>
                <a:spcAft>
                  <a:spcPts val="0"/>
                </a:spcAft>
                <a:buClr>
                  <a:schemeClr val="lt1"/>
                </a:buClr>
                <a:buSzPts val="1600"/>
                <a:buFont typeface="Century Gothic"/>
                <a:buNone/>
              </a:pPr>
              <a:r>
                <a:rPr lang="en-US" sz="1600" b="1" i="0" u="none" strike="noStrike" cap="none">
                  <a:solidFill>
                    <a:schemeClr val="lt1"/>
                  </a:solidFill>
                  <a:latin typeface="Century Gothic"/>
                  <a:ea typeface="Century Gothic"/>
                  <a:cs typeface="Century Gothic"/>
                  <a:sym typeface="Century Gothic"/>
                </a:rPr>
                <a:t>World History AP, Dual Credit (GEOG 1303)</a:t>
              </a:r>
              <a:endParaRPr sz="1400" b="0" i="0" u="none" strike="noStrike" cap="none">
                <a:solidFill>
                  <a:srgbClr val="000000"/>
                </a:solidFill>
                <a:latin typeface="Arial"/>
                <a:ea typeface="Arial"/>
                <a:cs typeface="Arial"/>
                <a:sym typeface="Arial"/>
              </a:endParaRPr>
            </a:p>
          </p:txBody>
        </p:sp>
        <p:sp>
          <p:nvSpPr>
            <p:cNvPr id="1097" name="Google Shape;1097;g26843e51cab_0_2498"/>
            <p:cNvSpPr/>
            <p:nvPr/>
          </p:nvSpPr>
          <p:spPr>
            <a:xfrm>
              <a:off x="4155694" y="613428"/>
              <a:ext cx="319200" cy="373200"/>
            </a:xfrm>
            <a:prstGeom prst="rightArrow">
              <a:avLst>
                <a:gd name="adj1" fmla="val 60000"/>
                <a:gd name="adj2" fmla="val 50000"/>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g26843e51cab_0_2498"/>
            <p:cNvSpPr txBox="1"/>
            <p:nvPr/>
          </p:nvSpPr>
          <p:spPr>
            <a:xfrm>
              <a:off x="4155694" y="688096"/>
              <a:ext cx="223500" cy="224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entury Gothic"/>
                <a:buNone/>
              </a:pPr>
              <a:endParaRPr sz="1500" b="0" i="0" u="none" strike="noStrike" cap="none">
                <a:solidFill>
                  <a:schemeClr val="lt1"/>
                </a:solidFill>
                <a:latin typeface="Century Gothic"/>
                <a:ea typeface="Century Gothic"/>
                <a:cs typeface="Century Gothic"/>
                <a:sym typeface="Century Gothic"/>
              </a:endParaRPr>
            </a:p>
          </p:txBody>
        </p:sp>
        <p:sp>
          <p:nvSpPr>
            <p:cNvPr id="1099" name="Google Shape;1099;g26843e51cab_0_2498"/>
            <p:cNvSpPr/>
            <p:nvPr/>
          </p:nvSpPr>
          <p:spPr>
            <a:xfrm>
              <a:off x="4607318" y="25469"/>
              <a:ext cx="1505400" cy="1549200"/>
            </a:xfrm>
            <a:prstGeom prst="roundRect">
              <a:avLst>
                <a:gd name="adj" fmla="val 10000"/>
              </a:avLst>
            </a:prstGeom>
            <a:solidFill>
              <a:srgbClr val="00B050"/>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0" name="Google Shape;1100;g26843e51cab_0_2498"/>
            <p:cNvSpPr txBox="1"/>
            <p:nvPr/>
          </p:nvSpPr>
          <p:spPr>
            <a:xfrm>
              <a:off x="4651410" y="69561"/>
              <a:ext cx="1417200" cy="1461000"/>
            </a:xfrm>
            <a:prstGeom prst="rect">
              <a:avLst/>
            </a:prstGeom>
            <a:noFill/>
            <a:ln>
              <a:noFill/>
            </a:ln>
          </p:spPr>
          <p:txBody>
            <a:bodyPr spcFirstLastPara="1" wrap="square" lIns="68575" tIns="68575" rIns="68575" bIns="68575" anchor="ctr" anchorCtr="0">
              <a:noAutofit/>
            </a:bodyPr>
            <a:lstStyle/>
            <a:p>
              <a:pPr marL="0" marR="0" lvl="0" indent="0" algn="ctr" rtl="0">
                <a:lnSpc>
                  <a:spcPct val="90000"/>
                </a:lnSpc>
                <a:spcBef>
                  <a:spcPts val="630"/>
                </a:spcBef>
                <a:spcAft>
                  <a:spcPts val="0"/>
                </a:spcAft>
                <a:buClr>
                  <a:schemeClr val="lt1"/>
                </a:buClr>
                <a:buSzPts val="1800"/>
                <a:buFont typeface="Century Gothic"/>
                <a:buNone/>
              </a:pPr>
              <a:r>
                <a:rPr lang="en-US" sz="1800" b="1">
                  <a:solidFill>
                    <a:schemeClr val="lt1"/>
                  </a:solidFill>
                  <a:latin typeface="Century Gothic"/>
                  <a:ea typeface="Century Gothic"/>
                  <a:cs typeface="Century Gothic"/>
                  <a:sym typeface="Century Gothic"/>
                </a:rPr>
                <a:t>Dual Credit</a:t>
              </a:r>
              <a:endParaRPr sz="1800" b="1">
                <a:solidFill>
                  <a:schemeClr val="lt1"/>
                </a:solidFill>
                <a:latin typeface="Century Gothic"/>
                <a:ea typeface="Century Gothic"/>
                <a:cs typeface="Century Gothic"/>
                <a:sym typeface="Century Gothic"/>
              </a:endParaRPr>
            </a:p>
            <a:p>
              <a:pPr marL="0" marR="0" lvl="0" indent="0" algn="ctr" rtl="0">
                <a:lnSpc>
                  <a:spcPct val="90000"/>
                </a:lnSpc>
                <a:spcBef>
                  <a:spcPts val="630"/>
                </a:spcBef>
                <a:spcAft>
                  <a:spcPts val="0"/>
                </a:spcAft>
                <a:buClr>
                  <a:schemeClr val="lt1"/>
                </a:buClr>
                <a:buSzPts val="1800"/>
                <a:buFont typeface="Century Gothic"/>
                <a:buNone/>
              </a:pPr>
              <a:r>
                <a:rPr lang="en-US" b="1">
                  <a:solidFill>
                    <a:schemeClr val="lt1"/>
                  </a:solidFill>
                  <a:latin typeface="Century Gothic"/>
                  <a:ea typeface="Century Gothic"/>
                  <a:cs typeface="Century Gothic"/>
                  <a:sym typeface="Century Gothic"/>
                </a:rPr>
                <a:t>HIST 1301 &amp; HIST 1302</a:t>
              </a:r>
              <a:endParaRPr b="1">
                <a:solidFill>
                  <a:schemeClr val="lt1"/>
                </a:solidFill>
                <a:latin typeface="Century Gothic"/>
                <a:ea typeface="Century Gothic"/>
                <a:cs typeface="Century Gothic"/>
                <a:sym typeface="Century Gothic"/>
              </a:endParaRPr>
            </a:p>
            <a:p>
              <a:pPr marL="0" marR="0" lvl="0" indent="0" algn="ctr" rtl="0">
                <a:lnSpc>
                  <a:spcPct val="90000"/>
                </a:lnSpc>
                <a:spcBef>
                  <a:spcPts val="630"/>
                </a:spcBef>
                <a:spcAft>
                  <a:spcPts val="0"/>
                </a:spcAft>
                <a:buClr>
                  <a:schemeClr val="lt1"/>
                </a:buClr>
                <a:buSzPts val="1800"/>
                <a:buFont typeface="Century Gothic"/>
                <a:buNone/>
              </a:pPr>
              <a:r>
                <a:rPr lang="en-US" b="1">
                  <a:solidFill>
                    <a:schemeClr val="lt1"/>
                  </a:solidFill>
                  <a:latin typeface="Century Gothic"/>
                  <a:ea typeface="Century Gothic"/>
                  <a:cs typeface="Century Gothic"/>
                  <a:sym typeface="Century Gothic"/>
                </a:rPr>
                <a:t>GOVT 2306</a:t>
              </a:r>
              <a:endParaRPr b="1">
                <a:solidFill>
                  <a:schemeClr val="lt1"/>
                </a:solidFill>
                <a:latin typeface="Century Gothic"/>
                <a:ea typeface="Century Gothic"/>
                <a:cs typeface="Century Gothic"/>
                <a:sym typeface="Century Gothic"/>
              </a:endParaRPr>
            </a:p>
          </p:txBody>
        </p:sp>
        <p:sp>
          <p:nvSpPr>
            <p:cNvPr id="1101" name="Google Shape;1101;g26843e51cab_0_2498"/>
            <p:cNvSpPr/>
            <p:nvPr/>
          </p:nvSpPr>
          <p:spPr>
            <a:xfrm>
              <a:off x="6263273" y="613428"/>
              <a:ext cx="319200" cy="373200"/>
            </a:xfrm>
            <a:prstGeom prst="rightArrow">
              <a:avLst>
                <a:gd name="adj1" fmla="val 60000"/>
                <a:gd name="adj2" fmla="val 50000"/>
              </a:avLst>
            </a:prstGeom>
            <a:solidFill>
              <a:srgbClr val="E6933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2" name="Google Shape;1102;g26843e51cab_0_2498"/>
            <p:cNvSpPr txBox="1"/>
            <p:nvPr/>
          </p:nvSpPr>
          <p:spPr>
            <a:xfrm>
              <a:off x="6263273" y="688096"/>
              <a:ext cx="223500" cy="22410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chemeClr val="dk1"/>
                </a:buClr>
                <a:buSzPts val="1500"/>
                <a:buFont typeface="Century Gothic"/>
                <a:buNone/>
              </a:pPr>
              <a:endParaRPr sz="1500" b="0" i="0" u="none" strike="noStrike" cap="none">
                <a:solidFill>
                  <a:schemeClr val="lt1"/>
                </a:solidFill>
                <a:latin typeface="Century Gothic"/>
                <a:ea typeface="Century Gothic"/>
                <a:cs typeface="Century Gothic"/>
                <a:sym typeface="Century Gothic"/>
              </a:endParaRPr>
            </a:p>
          </p:txBody>
        </p:sp>
        <p:sp>
          <p:nvSpPr>
            <p:cNvPr id="1103" name="Google Shape;1103;g26843e51cab_0_2498"/>
            <p:cNvSpPr/>
            <p:nvPr/>
          </p:nvSpPr>
          <p:spPr>
            <a:xfrm>
              <a:off x="6714896" y="0"/>
              <a:ext cx="1505400" cy="1600200"/>
            </a:xfrm>
            <a:prstGeom prst="roundRect">
              <a:avLst>
                <a:gd name="adj" fmla="val 10000"/>
              </a:avLst>
            </a:prstGeom>
            <a:solidFill>
              <a:srgbClr val="9B68F2"/>
            </a:solidFill>
            <a:ln w="190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4" name="Google Shape;1104;g26843e51cab_0_2498"/>
            <p:cNvSpPr txBox="1"/>
            <p:nvPr/>
          </p:nvSpPr>
          <p:spPr>
            <a:xfrm>
              <a:off x="6670792" y="44100"/>
              <a:ext cx="1505400" cy="1512000"/>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chemeClr val="lt1"/>
                </a:buClr>
                <a:buSzPts val="1600"/>
                <a:buFont typeface="Century Gothic"/>
                <a:buNone/>
              </a:pPr>
              <a:r>
                <a:rPr lang="en-US" sz="1600" b="1" i="0" u="none" strike="noStrike" cap="none">
                  <a:solidFill>
                    <a:schemeClr val="lt1"/>
                  </a:solidFill>
                  <a:latin typeface="Century Gothic"/>
                  <a:ea typeface="Century Gothic"/>
                  <a:cs typeface="Century Gothic"/>
                  <a:sym typeface="Century Gothic"/>
                </a:rPr>
                <a:t> </a:t>
              </a:r>
              <a:r>
                <a:rPr lang="en-US" sz="1800" b="1" i="0" u="none" strike="noStrike" cap="none">
                  <a:solidFill>
                    <a:schemeClr val="lt1"/>
                  </a:solidFill>
                  <a:latin typeface="Century Gothic"/>
                  <a:ea typeface="Century Gothic"/>
                  <a:cs typeface="Century Gothic"/>
                  <a:sym typeface="Century Gothic"/>
                </a:rPr>
                <a:t>Dual Credit</a:t>
              </a:r>
              <a:endParaRPr sz="1800" b="1" i="0" u="none" strike="noStrike" cap="none">
                <a:solidFill>
                  <a:schemeClr val="lt1"/>
                </a:solidFill>
                <a:latin typeface="Century Gothic"/>
                <a:ea typeface="Century Gothic"/>
                <a:cs typeface="Century Gothic"/>
                <a:sym typeface="Century Gothic"/>
              </a:endParaRPr>
            </a:p>
            <a:p>
              <a:pPr marL="0" marR="0" lvl="0" indent="0" algn="l" rtl="0">
                <a:lnSpc>
                  <a:spcPct val="90000"/>
                </a:lnSpc>
                <a:spcBef>
                  <a:spcPts val="0"/>
                </a:spcBef>
                <a:spcAft>
                  <a:spcPts val="0"/>
                </a:spcAft>
                <a:buClr>
                  <a:schemeClr val="lt1"/>
                </a:buClr>
                <a:buSzPts val="1600"/>
                <a:buFont typeface="Century Gothic"/>
                <a:buNone/>
              </a:pPr>
              <a:endParaRPr sz="1800" b="1">
                <a:solidFill>
                  <a:schemeClr val="lt1"/>
                </a:solidFill>
                <a:latin typeface="Century Gothic"/>
                <a:ea typeface="Century Gothic"/>
                <a:cs typeface="Century Gothic"/>
                <a:sym typeface="Century Gothic"/>
              </a:endParaRPr>
            </a:p>
            <a:p>
              <a:pPr marL="0" marR="0" lvl="0" indent="0" algn="ctr" rtl="0">
                <a:lnSpc>
                  <a:spcPct val="90000"/>
                </a:lnSpc>
                <a:spcBef>
                  <a:spcPts val="0"/>
                </a:spcBef>
                <a:spcAft>
                  <a:spcPts val="0"/>
                </a:spcAft>
                <a:buClr>
                  <a:schemeClr val="lt1"/>
                </a:buClr>
                <a:buSzPts val="1600"/>
                <a:buFont typeface="Century Gothic"/>
                <a:buNone/>
              </a:pPr>
              <a:r>
                <a:rPr lang="en-US" b="1">
                  <a:solidFill>
                    <a:schemeClr val="lt1"/>
                  </a:solidFill>
                  <a:latin typeface="Century Gothic"/>
                  <a:ea typeface="Century Gothic"/>
                  <a:cs typeface="Century Gothic"/>
                  <a:sym typeface="Century Gothic"/>
                </a:rPr>
                <a:t>GOVT 2305,</a:t>
              </a:r>
              <a:endParaRPr b="1">
                <a:solidFill>
                  <a:schemeClr val="lt1"/>
                </a:solidFill>
                <a:latin typeface="Century Gothic"/>
                <a:ea typeface="Century Gothic"/>
                <a:cs typeface="Century Gothic"/>
                <a:sym typeface="Century Gothic"/>
              </a:endParaRPr>
            </a:p>
            <a:p>
              <a:pPr marL="0" marR="0" lvl="0" indent="0" algn="ctr" rtl="0">
                <a:lnSpc>
                  <a:spcPct val="90000"/>
                </a:lnSpc>
                <a:spcBef>
                  <a:spcPts val="0"/>
                </a:spcBef>
                <a:spcAft>
                  <a:spcPts val="0"/>
                </a:spcAft>
                <a:buClr>
                  <a:schemeClr val="lt1"/>
                </a:buClr>
                <a:buSzPts val="1600"/>
                <a:buFont typeface="Century Gothic"/>
                <a:buNone/>
              </a:pPr>
              <a:r>
                <a:rPr lang="en-US" b="1">
                  <a:solidFill>
                    <a:schemeClr val="lt1"/>
                  </a:solidFill>
                  <a:latin typeface="Century Gothic"/>
                  <a:ea typeface="Century Gothic"/>
                  <a:cs typeface="Century Gothic"/>
                  <a:sym typeface="Century Gothic"/>
                </a:rPr>
                <a:t>ECON 2302</a:t>
              </a:r>
              <a:endParaRPr b="1">
                <a:solidFill>
                  <a:schemeClr val="lt1"/>
                </a:solidFill>
                <a:latin typeface="Century Gothic"/>
                <a:ea typeface="Century Gothic"/>
                <a:cs typeface="Century Gothic"/>
                <a:sym typeface="Century Gothic"/>
              </a:endParaRPr>
            </a:p>
            <a:p>
              <a:pPr marL="0" marR="0" lvl="0" indent="0" algn="ctr" rtl="0">
                <a:lnSpc>
                  <a:spcPct val="90000"/>
                </a:lnSpc>
                <a:spcBef>
                  <a:spcPts val="0"/>
                </a:spcBef>
                <a:spcAft>
                  <a:spcPts val="0"/>
                </a:spcAft>
                <a:buClr>
                  <a:schemeClr val="lt1"/>
                </a:buClr>
                <a:buSzPts val="1600"/>
                <a:buFont typeface="Century Gothic"/>
                <a:buNone/>
              </a:pPr>
              <a:r>
                <a:rPr lang="en-US" b="1">
                  <a:solidFill>
                    <a:schemeClr val="lt1"/>
                  </a:solidFill>
                  <a:latin typeface="Century Gothic"/>
                  <a:ea typeface="Century Gothic"/>
                  <a:cs typeface="Century Gothic"/>
                  <a:sym typeface="Century Gothic"/>
                </a:rPr>
                <a:t>GOVT 2306</a:t>
              </a:r>
              <a:endParaRPr b="1">
                <a:solidFill>
                  <a:schemeClr val="lt1"/>
                </a:solidFill>
                <a:latin typeface="Century Gothic"/>
                <a:ea typeface="Century Gothic"/>
                <a:cs typeface="Century Gothic"/>
                <a:sym typeface="Century Gothic"/>
              </a:endParaRPr>
            </a:p>
          </p:txBody>
        </p:sp>
      </p:grpSp>
      <p:sp>
        <p:nvSpPr>
          <p:cNvPr id="1105" name="Google Shape;1105;g26843e51cab_0_2498"/>
          <p:cNvSpPr/>
          <p:nvPr/>
        </p:nvSpPr>
        <p:spPr>
          <a:xfrm>
            <a:off x="457200" y="4421700"/>
            <a:ext cx="7985400" cy="446100"/>
          </a:xfrm>
          <a:prstGeom prst="rect">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entury Gothic"/>
              <a:ea typeface="Century Gothic"/>
              <a:cs typeface="Century Gothic"/>
              <a:sym typeface="Century Gothic"/>
            </a:endParaRPr>
          </a:p>
        </p:txBody>
      </p:sp>
      <p:sp>
        <p:nvSpPr>
          <p:cNvPr id="1106" name="Google Shape;1106;g26843e51cab_0_2498"/>
          <p:cNvSpPr txBox="1"/>
          <p:nvPr/>
        </p:nvSpPr>
        <p:spPr>
          <a:xfrm>
            <a:off x="686000" y="4515500"/>
            <a:ext cx="7625100" cy="312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a:solidFill>
                  <a:schemeClr val="lt1"/>
                </a:solidFill>
                <a:latin typeface="Century Gothic"/>
                <a:ea typeface="Century Gothic"/>
                <a:cs typeface="Century Gothic"/>
                <a:sym typeface="Century Gothic"/>
              </a:rPr>
              <a:t>ECHS Option</a:t>
            </a:r>
            <a:endParaRPr sz="1800" b="1">
              <a:solidFill>
                <a:schemeClr val="lt1"/>
              </a:solidFill>
              <a:latin typeface="Century Gothic"/>
              <a:ea typeface="Century Gothic"/>
              <a:cs typeface="Century Gothic"/>
              <a:sym typeface="Century Gothic"/>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10"/>
        <p:cNvGrpSpPr/>
        <p:nvPr/>
      </p:nvGrpSpPr>
      <p:grpSpPr>
        <a:xfrm>
          <a:off x="0" y="0"/>
          <a:ext cx="0" cy="0"/>
          <a:chOff x="0" y="0"/>
          <a:chExt cx="0" cy="0"/>
        </a:xfrm>
      </p:grpSpPr>
      <p:sp>
        <p:nvSpPr>
          <p:cNvPr id="1111" name="Google Shape;1111;g26843e51cab_0_2532"/>
          <p:cNvSpPr txBox="1">
            <a:spLocks noGrp="1"/>
          </p:cNvSpPr>
          <p:nvPr>
            <p:ph type="title"/>
          </p:nvPr>
        </p:nvSpPr>
        <p:spPr>
          <a:xfrm>
            <a:off x="504175" y="927100"/>
            <a:ext cx="81264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sz="3500"/>
              <a:t>Pick your Social Studies!</a:t>
            </a:r>
            <a:endParaRPr sz="3500"/>
          </a:p>
        </p:txBody>
      </p:sp>
      <p:sp>
        <p:nvSpPr>
          <p:cNvPr id="1112" name="Google Shape;1112;g26843e51cab_0_2532"/>
          <p:cNvSpPr/>
          <p:nvPr/>
        </p:nvSpPr>
        <p:spPr>
          <a:xfrm>
            <a:off x="304800" y="2743200"/>
            <a:ext cx="8610600" cy="3795900"/>
          </a:xfrm>
          <a:prstGeom prst="rect">
            <a:avLst/>
          </a:prstGeom>
          <a:noFill/>
          <a:ln>
            <a:noFill/>
          </a:ln>
        </p:spPr>
        <p:txBody>
          <a:bodyPr spcFirstLastPara="1" wrap="square" lIns="91425" tIns="45700" rIns="91425" bIns="45700" anchor="t" anchorCtr="0">
            <a:noAutofit/>
          </a:bodyPr>
          <a:lstStyle/>
          <a:p>
            <a:pPr marL="342900" marR="0" lvl="0" indent="-374650" algn="l" rtl="0">
              <a:lnSpc>
                <a:spcPct val="100000"/>
              </a:lnSpc>
              <a:spcBef>
                <a:spcPts val="0"/>
              </a:spcBef>
              <a:spcAft>
                <a:spcPts val="0"/>
              </a:spcAft>
              <a:buClr>
                <a:schemeClr val="dk1"/>
              </a:buClr>
              <a:buSzPts val="2300"/>
              <a:buFont typeface="Century Gothic"/>
              <a:buAutoNum type="arabicPeriod"/>
            </a:pPr>
            <a:r>
              <a:rPr lang="en-US" sz="2300" b="1" i="0" u="none" strike="noStrike" cap="none">
                <a:solidFill>
                  <a:schemeClr val="dk1"/>
                </a:solidFill>
                <a:latin typeface="Century Gothic"/>
                <a:ea typeface="Century Gothic"/>
                <a:cs typeface="Century Gothic"/>
                <a:sym typeface="Century Gothic"/>
              </a:rPr>
              <a:t>Pick your Social Studies course!</a:t>
            </a:r>
            <a:endParaRPr sz="1900" b="1"/>
          </a:p>
          <a:p>
            <a:pPr marL="457200" marR="0" lvl="0" indent="0" algn="l" rtl="0">
              <a:lnSpc>
                <a:spcPct val="100000"/>
              </a:lnSpc>
              <a:spcBef>
                <a:spcPts val="0"/>
              </a:spcBef>
              <a:spcAft>
                <a:spcPts val="0"/>
              </a:spcAft>
              <a:buNone/>
            </a:pPr>
            <a:endParaRPr sz="1900" b="1"/>
          </a:p>
          <a:p>
            <a:pPr marL="342900" marR="0" lvl="0" indent="-374650" algn="l" rtl="0">
              <a:lnSpc>
                <a:spcPct val="100000"/>
              </a:lnSpc>
              <a:spcBef>
                <a:spcPts val="0"/>
              </a:spcBef>
              <a:spcAft>
                <a:spcPts val="0"/>
              </a:spcAft>
              <a:buClr>
                <a:schemeClr val="dk1"/>
              </a:buClr>
              <a:buSzPts val="2300"/>
              <a:buFont typeface="Century Gothic"/>
              <a:buAutoNum type="arabicPeriod"/>
            </a:pPr>
            <a:r>
              <a:rPr lang="en-US" sz="2300" b="1" i="0" u="none" strike="noStrike" cap="none">
                <a:solidFill>
                  <a:schemeClr val="dk1"/>
                </a:solidFill>
                <a:latin typeface="Century Gothic"/>
                <a:ea typeface="Century Gothic"/>
                <a:cs typeface="Century Gothic"/>
                <a:sym typeface="Century Gothic"/>
              </a:rPr>
              <a:t>Requirements: World Geography </a:t>
            </a:r>
            <a:r>
              <a:rPr lang="en-US" sz="2300" b="1" i="1" u="sng">
                <a:solidFill>
                  <a:schemeClr val="dk1"/>
                </a:solidFill>
                <a:latin typeface="Century Gothic"/>
                <a:ea typeface="Century Gothic"/>
                <a:cs typeface="Century Gothic"/>
                <a:sym typeface="Century Gothic"/>
              </a:rPr>
              <a:t>OR</a:t>
            </a:r>
            <a:r>
              <a:rPr lang="en-US" sz="2300" b="1" i="1">
                <a:solidFill>
                  <a:schemeClr val="dk1"/>
                </a:solidFill>
                <a:latin typeface="Century Gothic"/>
                <a:ea typeface="Century Gothic"/>
                <a:cs typeface="Century Gothic"/>
                <a:sym typeface="Century Gothic"/>
              </a:rPr>
              <a:t> </a:t>
            </a:r>
            <a:r>
              <a:rPr lang="en-US" sz="2300" b="1" i="0" u="none" strike="noStrike" cap="none">
                <a:solidFill>
                  <a:schemeClr val="dk1"/>
                </a:solidFill>
                <a:latin typeface="Century Gothic"/>
                <a:ea typeface="Century Gothic"/>
                <a:cs typeface="Century Gothic"/>
                <a:sym typeface="Century Gothic"/>
              </a:rPr>
              <a:t>World History, US History, Economics, and Government are required to graduate.</a:t>
            </a:r>
            <a:endParaRPr sz="2300" b="1">
              <a:solidFill>
                <a:schemeClr val="dk1"/>
              </a:solidFill>
              <a:latin typeface="Century Gothic"/>
              <a:ea typeface="Century Gothic"/>
              <a:cs typeface="Century Gothic"/>
              <a:sym typeface="Century Gothic"/>
            </a:endParaRPr>
          </a:p>
          <a:p>
            <a:pPr marL="457200" marR="0" lvl="0" indent="0" algn="l" rtl="0">
              <a:lnSpc>
                <a:spcPct val="100000"/>
              </a:lnSpc>
              <a:spcBef>
                <a:spcPts val="0"/>
              </a:spcBef>
              <a:spcAft>
                <a:spcPts val="0"/>
              </a:spcAft>
              <a:buNone/>
            </a:pPr>
            <a:endParaRPr sz="2300" b="1">
              <a:solidFill>
                <a:schemeClr val="dk1"/>
              </a:solidFill>
              <a:latin typeface="Century Gothic"/>
              <a:ea typeface="Century Gothic"/>
              <a:cs typeface="Century Gothic"/>
              <a:sym typeface="Century Gothic"/>
            </a:endParaRPr>
          </a:p>
          <a:p>
            <a:pPr marL="342900" marR="0" lvl="0" indent="-374650" algn="l" rtl="0">
              <a:lnSpc>
                <a:spcPct val="100000"/>
              </a:lnSpc>
              <a:spcBef>
                <a:spcPts val="0"/>
              </a:spcBef>
              <a:spcAft>
                <a:spcPts val="0"/>
              </a:spcAft>
              <a:buClr>
                <a:schemeClr val="dk1"/>
              </a:buClr>
              <a:buSzPts val="2300"/>
              <a:buFont typeface="Century Gothic"/>
              <a:buAutoNum type="arabicPeriod"/>
            </a:pPr>
            <a:r>
              <a:rPr lang="en-US" sz="2300" b="1" i="0" u="none" strike="noStrike" cap="none">
                <a:solidFill>
                  <a:schemeClr val="dk1"/>
                </a:solidFill>
                <a:latin typeface="Century Gothic"/>
                <a:ea typeface="Century Gothic"/>
                <a:cs typeface="Century Gothic"/>
                <a:sym typeface="Century Gothic"/>
              </a:rPr>
              <a:t>World Geography </a:t>
            </a:r>
            <a:r>
              <a:rPr lang="en-US" sz="2300" b="1" i="1" u="sng" strike="noStrike" cap="none">
                <a:solidFill>
                  <a:schemeClr val="dk1"/>
                </a:solidFill>
                <a:latin typeface="Century Gothic"/>
                <a:ea typeface="Century Gothic"/>
                <a:cs typeface="Century Gothic"/>
                <a:sym typeface="Century Gothic"/>
              </a:rPr>
              <a:t>AND</a:t>
            </a:r>
            <a:r>
              <a:rPr lang="en-US" sz="2300" b="1" i="0" u="none" strike="noStrike" cap="none">
                <a:solidFill>
                  <a:schemeClr val="dk1"/>
                </a:solidFill>
                <a:latin typeface="Century Gothic"/>
                <a:ea typeface="Century Gothic"/>
                <a:cs typeface="Century Gothic"/>
                <a:sym typeface="Century Gothic"/>
              </a:rPr>
              <a:t> World History are required to get the Multidisciplinary endorsement. You cannot substitute another Social Studies course (ex. Psychology or Sociology). </a:t>
            </a:r>
            <a:endParaRPr sz="2300" b="1" i="0" u="none" strike="noStrike" cap="none">
              <a:solidFill>
                <a:schemeClr val="dk1"/>
              </a:solidFill>
              <a:latin typeface="Century Gothic"/>
              <a:ea typeface="Century Gothic"/>
              <a:cs typeface="Century Gothic"/>
              <a:sym typeface="Century Gothic"/>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7F2FB"/>
            </a:gs>
            <a:gs pos="74000">
              <a:srgbClr val="C094DF"/>
            </a:gs>
            <a:gs pos="83000">
              <a:srgbClr val="C094DF"/>
            </a:gs>
            <a:gs pos="100000">
              <a:srgbClr val="D4B8EA"/>
            </a:gs>
          </a:gsLst>
          <a:lin ang="5400000" scaled="0"/>
        </a:gradFill>
        <a:effectLst/>
      </p:bgPr>
    </p:bg>
    <p:spTree>
      <p:nvGrpSpPr>
        <p:cNvPr id="1" name="Shape 1116"/>
        <p:cNvGrpSpPr/>
        <p:nvPr/>
      </p:nvGrpSpPr>
      <p:grpSpPr>
        <a:xfrm>
          <a:off x="0" y="0"/>
          <a:ext cx="0" cy="0"/>
          <a:chOff x="0" y="0"/>
          <a:chExt cx="0" cy="0"/>
        </a:xfrm>
      </p:grpSpPr>
      <p:sp>
        <p:nvSpPr>
          <p:cNvPr id="1117" name="Google Shape;1117;g52c4e451f3_0_3"/>
          <p:cNvSpPr txBox="1">
            <a:spLocks noGrp="1"/>
          </p:cNvSpPr>
          <p:nvPr>
            <p:ph type="body" idx="1"/>
          </p:nvPr>
        </p:nvSpPr>
        <p:spPr>
          <a:xfrm>
            <a:off x="457200" y="5410200"/>
            <a:ext cx="4040100" cy="762000"/>
          </a:xfrm>
          <a:prstGeom prst="rect">
            <a:avLst/>
          </a:prstGeom>
          <a:noFill/>
          <a:ln>
            <a:noFill/>
          </a:ln>
        </p:spPr>
        <p:txBody>
          <a:bodyPr spcFirstLastPara="1" wrap="square" lIns="91425" tIns="45700" rIns="91425" bIns="45700" anchor="t" anchorCtr="0">
            <a:noAutofit/>
          </a:bodyPr>
          <a:lstStyle/>
          <a:p>
            <a:pPr marL="365760" marR="0" lvl="0" indent="-224218" algn="l" rtl="0">
              <a:lnSpc>
                <a:spcPct val="80000"/>
              </a:lnSpc>
              <a:spcBef>
                <a:spcPts val="0"/>
              </a:spcBef>
              <a:spcAft>
                <a:spcPts val="0"/>
              </a:spcAft>
              <a:buClr>
                <a:schemeClr val="accent1"/>
              </a:buClr>
              <a:buSzPts val="775"/>
              <a:buFont typeface="Noto Sans Symbols"/>
              <a:buNone/>
            </a:pPr>
            <a:endParaRPr sz="950" b="0" i="0" u="none" strike="noStrike" cap="none">
              <a:solidFill>
                <a:schemeClr val="dk1"/>
              </a:solidFill>
              <a:latin typeface="Rambla"/>
              <a:ea typeface="Rambla"/>
              <a:cs typeface="Rambla"/>
              <a:sym typeface="Rambla"/>
            </a:endParaRPr>
          </a:p>
          <a:p>
            <a:pPr marL="0" marR="0" lvl="0" indent="0" algn="l" rtl="0">
              <a:lnSpc>
                <a:spcPct val="80000"/>
              </a:lnSpc>
              <a:spcBef>
                <a:spcPts val="400"/>
              </a:spcBef>
              <a:spcAft>
                <a:spcPts val="0"/>
              </a:spcAft>
              <a:buSzPts val="694"/>
              <a:buNone/>
            </a:pPr>
            <a:endParaRPr sz="850" b="1" i="0" u="none" strike="noStrike" cap="none">
              <a:solidFill>
                <a:schemeClr val="dk1"/>
              </a:solidFill>
              <a:latin typeface="Rambla"/>
              <a:ea typeface="Rambla"/>
              <a:cs typeface="Rambla"/>
              <a:sym typeface="Rambla"/>
            </a:endParaRPr>
          </a:p>
          <a:p>
            <a:pPr marL="365760" marR="0" lvl="0" indent="-151891" algn="l" rtl="0">
              <a:lnSpc>
                <a:spcPct val="140000"/>
              </a:lnSpc>
              <a:spcBef>
                <a:spcPts val="400"/>
              </a:spcBef>
              <a:spcAft>
                <a:spcPts val="0"/>
              </a:spcAft>
              <a:buClr>
                <a:schemeClr val="accent1"/>
              </a:buClr>
              <a:buSzPts val="1768"/>
              <a:buFont typeface="Noto Sans Symbols"/>
              <a:buNone/>
            </a:pPr>
            <a:endParaRPr/>
          </a:p>
          <a:p>
            <a:pPr marL="859536" marR="0" lvl="2" indent="-108012" algn="l" rtl="0">
              <a:lnSpc>
                <a:spcPct val="80000"/>
              </a:lnSpc>
              <a:spcBef>
                <a:spcPts val="350"/>
              </a:spcBef>
              <a:spcAft>
                <a:spcPts val="0"/>
              </a:spcAft>
              <a:buClr>
                <a:schemeClr val="accent2"/>
              </a:buClr>
              <a:buSzPts val="2050"/>
              <a:buFont typeface="Noto Sans Symbols"/>
              <a:buNone/>
            </a:pPr>
            <a:endParaRPr sz="2050" b="0" i="0" u="none" strike="noStrike" cap="none">
              <a:solidFill>
                <a:schemeClr val="dk1"/>
              </a:solidFill>
              <a:latin typeface="Rambla"/>
              <a:ea typeface="Rambla"/>
              <a:cs typeface="Rambla"/>
              <a:sym typeface="Rambla"/>
            </a:endParaRPr>
          </a:p>
          <a:p>
            <a:pPr marL="365760" marR="0" lvl="0" indent="-156337" algn="l" rtl="0">
              <a:lnSpc>
                <a:spcPct val="80000"/>
              </a:lnSpc>
              <a:spcBef>
                <a:spcPts val="400"/>
              </a:spcBef>
              <a:spcAft>
                <a:spcPts val="0"/>
              </a:spcAft>
              <a:buClr>
                <a:schemeClr val="accent1"/>
              </a:buClr>
              <a:buSzPts val="2040"/>
              <a:buFont typeface="Noto Sans Symbols"/>
              <a:buNone/>
            </a:pPr>
            <a:endParaRPr sz="2500" b="0" i="0" u="none" strike="noStrike" cap="none">
              <a:solidFill>
                <a:schemeClr val="dk1"/>
              </a:solidFill>
              <a:latin typeface="Rambla"/>
              <a:ea typeface="Rambla"/>
              <a:cs typeface="Rambla"/>
              <a:sym typeface="Rambla"/>
            </a:endParaRPr>
          </a:p>
          <a:p>
            <a:pPr marL="0" marR="0" lvl="0" indent="0" algn="l" rtl="0">
              <a:lnSpc>
                <a:spcPct val="80000"/>
              </a:lnSpc>
              <a:spcBef>
                <a:spcPts val="400"/>
              </a:spcBef>
              <a:spcAft>
                <a:spcPts val="0"/>
              </a:spcAft>
              <a:buClr>
                <a:schemeClr val="accent1"/>
              </a:buClr>
              <a:buSzPts val="2040"/>
              <a:buFont typeface="Noto Sans Symbols"/>
              <a:buNone/>
            </a:pPr>
            <a:endParaRPr sz="2500" b="0" i="0" u="none" strike="noStrike" cap="none">
              <a:solidFill>
                <a:schemeClr val="dk1"/>
              </a:solidFill>
              <a:latin typeface="Rambla"/>
              <a:ea typeface="Rambla"/>
              <a:cs typeface="Rambla"/>
              <a:sym typeface="Rambla"/>
            </a:endParaRPr>
          </a:p>
        </p:txBody>
      </p:sp>
      <p:sp>
        <p:nvSpPr>
          <p:cNvPr id="1118" name="Google Shape;1118;g52c4e451f3_0_3"/>
          <p:cNvSpPr txBox="1">
            <a:spLocks noGrp="1"/>
          </p:cNvSpPr>
          <p:nvPr>
            <p:ph type="title"/>
          </p:nvPr>
        </p:nvSpPr>
        <p:spPr>
          <a:xfrm>
            <a:off x="710475" y="301300"/>
            <a:ext cx="8266800" cy="678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925"/>
              <a:buFont typeface="Rambla"/>
              <a:buNone/>
            </a:pPr>
            <a:r>
              <a:rPr lang="en-US" sz="3200" b="1" u="sng"/>
              <a:t>Elective requirements to graduate</a:t>
            </a:r>
            <a:endParaRPr b="1"/>
          </a:p>
        </p:txBody>
      </p:sp>
      <p:sp>
        <p:nvSpPr>
          <p:cNvPr id="1119" name="Google Shape;1119;g52c4e451f3_0_3"/>
          <p:cNvSpPr txBox="1">
            <a:spLocks noGrp="1"/>
          </p:cNvSpPr>
          <p:nvPr>
            <p:ph type="body" idx="3"/>
          </p:nvPr>
        </p:nvSpPr>
        <p:spPr>
          <a:xfrm>
            <a:off x="207225" y="1154550"/>
            <a:ext cx="8769900" cy="5239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Clr>
                <a:schemeClr val="dk1"/>
              </a:buClr>
              <a:buSzPts val="1100"/>
              <a:buFont typeface="Arial"/>
              <a:buNone/>
            </a:pPr>
            <a:r>
              <a:rPr lang="en-US" sz="2000" b="1">
                <a:solidFill>
                  <a:srgbClr val="404040"/>
                </a:solidFill>
              </a:rPr>
              <a:t>It is recommended that you complete the elective requirements in your first years of high school, because you will have more electives your Jr./Sr. year to choose from, but these must be completed to graduate.</a:t>
            </a:r>
            <a:endParaRPr sz="2000" b="1">
              <a:solidFill>
                <a:srgbClr val="404040"/>
              </a:solidFill>
            </a:endParaRPr>
          </a:p>
          <a:p>
            <a:pPr marL="0" lvl="0" indent="0" algn="l" rtl="0">
              <a:lnSpc>
                <a:spcPct val="115000"/>
              </a:lnSpc>
              <a:spcBef>
                <a:spcPts val="1000"/>
              </a:spcBef>
              <a:spcAft>
                <a:spcPts val="0"/>
              </a:spcAft>
              <a:buClr>
                <a:schemeClr val="dk1"/>
              </a:buClr>
              <a:buSzPts val="1100"/>
              <a:buFont typeface="Arial"/>
              <a:buNone/>
            </a:pPr>
            <a:endParaRPr sz="2000" b="1" u="sng">
              <a:solidFill>
                <a:srgbClr val="404040"/>
              </a:solidFill>
            </a:endParaRPr>
          </a:p>
          <a:p>
            <a:pPr marL="0" lvl="0" indent="0" algn="l" rtl="0">
              <a:lnSpc>
                <a:spcPct val="115000"/>
              </a:lnSpc>
              <a:spcBef>
                <a:spcPts val="1000"/>
              </a:spcBef>
              <a:spcAft>
                <a:spcPts val="0"/>
              </a:spcAft>
              <a:buClr>
                <a:schemeClr val="dk1"/>
              </a:buClr>
              <a:buSzPts val="1100"/>
              <a:buFont typeface="Arial"/>
              <a:buNone/>
            </a:pPr>
            <a:r>
              <a:rPr lang="en-US" sz="2000" b="1" u="sng">
                <a:solidFill>
                  <a:srgbClr val="404040"/>
                </a:solidFill>
              </a:rPr>
              <a:t>You must get credits for the following courses to graduate:</a:t>
            </a:r>
            <a:endParaRPr sz="2000" b="1" u="sng">
              <a:solidFill>
                <a:srgbClr val="404040"/>
              </a:solidFill>
            </a:endParaRPr>
          </a:p>
          <a:p>
            <a:pPr marL="342900" lvl="0" indent="-342900" algn="l" rtl="0">
              <a:lnSpc>
                <a:spcPct val="115000"/>
              </a:lnSpc>
              <a:spcBef>
                <a:spcPts val="1000"/>
              </a:spcBef>
              <a:spcAft>
                <a:spcPts val="0"/>
              </a:spcAft>
              <a:buClr>
                <a:schemeClr val="dk1"/>
              </a:buClr>
              <a:buSzPts val="1100"/>
              <a:buChar char="⮚"/>
            </a:pPr>
            <a:r>
              <a:rPr lang="en-US" sz="2000" b="1">
                <a:solidFill>
                  <a:srgbClr val="404040"/>
                </a:solidFill>
              </a:rPr>
              <a:t>2 credits of the same foreign language</a:t>
            </a:r>
            <a:endParaRPr sz="2000" b="1">
              <a:solidFill>
                <a:srgbClr val="404040"/>
              </a:solidFill>
            </a:endParaRPr>
          </a:p>
          <a:p>
            <a:pPr marL="342900" lvl="0" indent="-342900" algn="l" rtl="0">
              <a:lnSpc>
                <a:spcPct val="115000"/>
              </a:lnSpc>
              <a:spcBef>
                <a:spcPts val="1000"/>
              </a:spcBef>
              <a:spcAft>
                <a:spcPts val="0"/>
              </a:spcAft>
              <a:buClr>
                <a:schemeClr val="dk1"/>
              </a:buClr>
              <a:buSzPts val="1100"/>
              <a:buChar char="⮚"/>
            </a:pPr>
            <a:r>
              <a:rPr lang="en-US" sz="2000" b="1">
                <a:solidFill>
                  <a:srgbClr val="404040"/>
                </a:solidFill>
              </a:rPr>
              <a:t>1 credit of fine arts</a:t>
            </a:r>
            <a:endParaRPr sz="2000" b="1">
              <a:solidFill>
                <a:srgbClr val="404040"/>
              </a:solidFill>
            </a:endParaRPr>
          </a:p>
          <a:p>
            <a:pPr marL="342900" lvl="0" indent="-342900" algn="l" rtl="0">
              <a:lnSpc>
                <a:spcPct val="115000"/>
              </a:lnSpc>
              <a:spcBef>
                <a:spcPts val="1000"/>
              </a:spcBef>
              <a:spcAft>
                <a:spcPts val="0"/>
              </a:spcAft>
              <a:buClr>
                <a:schemeClr val="dk1"/>
              </a:buClr>
              <a:buSzPts val="1100"/>
              <a:buChar char="⮚"/>
            </a:pPr>
            <a:r>
              <a:rPr lang="en-US" sz="2000" b="1">
                <a:solidFill>
                  <a:srgbClr val="404040"/>
                </a:solidFill>
              </a:rPr>
              <a:t>1 credit of PE or PE Equivalent</a:t>
            </a:r>
            <a:endParaRPr sz="2000" b="1">
              <a:solidFill>
                <a:srgbClr val="404040"/>
              </a:solidFill>
            </a:endParaRPr>
          </a:p>
          <a:p>
            <a:pPr marL="342900" lvl="0" indent="-342900" algn="l" rtl="0">
              <a:lnSpc>
                <a:spcPct val="115000"/>
              </a:lnSpc>
              <a:spcBef>
                <a:spcPts val="1000"/>
              </a:spcBef>
              <a:spcAft>
                <a:spcPts val="0"/>
              </a:spcAft>
              <a:buClr>
                <a:schemeClr val="dk1"/>
              </a:buClr>
              <a:buSzPts val="1100"/>
              <a:buChar char="⮚"/>
            </a:pPr>
            <a:r>
              <a:rPr lang="en-US" sz="2000" b="1">
                <a:solidFill>
                  <a:srgbClr val="404040"/>
                </a:solidFill>
              </a:rPr>
              <a:t>1 Endorsement (usually 4 electives to complete)</a:t>
            </a:r>
            <a:endParaRPr sz="2000" b="1">
              <a:solidFill>
                <a:srgbClr val="40404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g26843e51cab_0_2542"/>
          <p:cNvSpPr txBox="1">
            <a:spLocks noGrp="1"/>
          </p:cNvSpPr>
          <p:nvPr>
            <p:ph type="title"/>
          </p:nvPr>
        </p:nvSpPr>
        <p:spPr>
          <a:xfrm>
            <a:off x="551150" y="927100"/>
            <a:ext cx="80793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sz="3500"/>
              <a:t>Foreign Language</a:t>
            </a:r>
            <a:endParaRPr sz="3500"/>
          </a:p>
        </p:txBody>
      </p:sp>
      <p:sp>
        <p:nvSpPr>
          <p:cNvPr id="1125" name="Google Shape;1125;g26843e51cab_0_2542"/>
          <p:cNvSpPr txBox="1"/>
          <p:nvPr/>
        </p:nvSpPr>
        <p:spPr>
          <a:xfrm>
            <a:off x="457200" y="2362200"/>
            <a:ext cx="84582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2100" b="1" i="0" u="none" strike="noStrike" cap="none">
                <a:solidFill>
                  <a:schemeClr val="dk1"/>
                </a:solidFill>
                <a:latin typeface="Century Gothic"/>
                <a:ea typeface="Century Gothic"/>
                <a:cs typeface="Century Gothic"/>
                <a:sym typeface="Century Gothic"/>
              </a:rPr>
              <a:t>Students are required to have 2 years of the same foreign language to graduate.</a:t>
            </a:r>
            <a:endParaRPr sz="1700" b="1" i="0" u="none" strike="noStrike" cap="none">
              <a:solidFill>
                <a:srgbClr val="000000"/>
              </a:solidFill>
            </a:endParaRPr>
          </a:p>
        </p:txBody>
      </p:sp>
      <p:pic>
        <p:nvPicPr>
          <p:cNvPr id="1126" name="Google Shape;1126;g26843e51cab_0_2542"/>
          <p:cNvPicPr preferRelativeResize="0">
            <a:picLocks noGrp="1"/>
          </p:cNvPicPr>
          <p:nvPr>
            <p:ph type="body" idx="1"/>
          </p:nvPr>
        </p:nvPicPr>
        <p:blipFill rotWithShape="1">
          <a:blip r:embed="rId3">
            <a:alphaModFix/>
          </a:blip>
          <a:srcRect/>
          <a:stretch/>
        </p:blipFill>
        <p:spPr>
          <a:xfrm>
            <a:off x="457200" y="3331650"/>
            <a:ext cx="7840200" cy="31038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g26843e51cab_0_2548"/>
          <p:cNvSpPr txBox="1">
            <a:spLocks noGrp="1"/>
          </p:cNvSpPr>
          <p:nvPr>
            <p:ph type="title"/>
          </p:nvPr>
        </p:nvSpPr>
        <p:spPr>
          <a:xfrm>
            <a:off x="535500" y="927100"/>
            <a:ext cx="80949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sz="3500" b="1"/>
              <a:t>Spanish Proficiency Exam</a:t>
            </a:r>
            <a:endParaRPr sz="3500"/>
          </a:p>
        </p:txBody>
      </p:sp>
      <p:sp>
        <p:nvSpPr>
          <p:cNvPr id="1132" name="Google Shape;1132;g26843e51cab_0_2548"/>
          <p:cNvSpPr txBox="1">
            <a:spLocks noGrp="1"/>
          </p:cNvSpPr>
          <p:nvPr>
            <p:ph type="body" idx="1"/>
          </p:nvPr>
        </p:nvSpPr>
        <p:spPr>
          <a:xfrm>
            <a:off x="304800" y="2286000"/>
            <a:ext cx="8534400" cy="4419600"/>
          </a:xfrm>
          <a:prstGeom prst="rect">
            <a:avLst/>
          </a:prstGeom>
          <a:noFill/>
          <a:ln>
            <a:noFill/>
          </a:ln>
        </p:spPr>
        <p:txBody>
          <a:bodyPr spcFirstLastPara="1" wrap="square" lIns="91425" tIns="45700" rIns="91425" bIns="45700" anchor="t" anchorCtr="0">
            <a:normAutofit lnSpcReduction="20000"/>
          </a:bodyPr>
          <a:lstStyle/>
          <a:p>
            <a:pPr marL="342900" lvl="0" indent="-342900" algn="l" rtl="0">
              <a:lnSpc>
                <a:spcPct val="100000"/>
              </a:lnSpc>
              <a:spcBef>
                <a:spcPts val="0"/>
              </a:spcBef>
              <a:spcAft>
                <a:spcPts val="0"/>
              </a:spcAft>
              <a:buSzPts val="1440"/>
              <a:buFont typeface="Noto Sans Symbols"/>
              <a:buChar char="⮚"/>
            </a:pPr>
            <a:r>
              <a:rPr lang="en-US"/>
              <a:t>Students who plan to register for a Spanish course and already have some knowledge and skills in the language, have the opportunity to advance to the upper level Spanish courses. </a:t>
            </a:r>
            <a:endParaRPr/>
          </a:p>
          <a:p>
            <a:pPr marL="0" lvl="0" indent="0" algn="l" rtl="0">
              <a:lnSpc>
                <a:spcPct val="100000"/>
              </a:lnSpc>
              <a:spcBef>
                <a:spcPts val="0"/>
              </a:spcBef>
              <a:spcAft>
                <a:spcPts val="0"/>
              </a:spcAft>
              <a:buNone/>
            </a:pPr>
            <a:endParaRPr/>
          </a:p>
          <a:p>
            <a:pPr marL="342900" lvl="0" indent="-342900" algn="l" rtl="0">
              <a:lnSpc>
                <a:spcPct val="100000"/>
              </a:lnSpc>
              <a:spcBef>
                <a:spcPts val="0"/>
              </a:spcBef>
              <a:spcAft>
                <a:spcPts val="0"/>
              </a:spcAft>
              <a:buSzPts val="1440"/>
              <a:buFont typeface="Noto Sans Symbols"/>
              <a:buChar char="⮚"/>
            </a:pPr>
            <a:r>
              <a:rPr lang="en-US"/>
              <a:t>Marble Falls ISD offers a proficiency and placement exam to determine knowledge and skill level required for entry into an upper Spanish course. </a:t>
            </a:r>
            <a:endParaRPr/>
          </a:p>
          <a:p>
            <a:pPr marL="0" lvl="0" indent="0" algn="l" rtl="0">
              <a:lnSpc>
                <a:spcPct val="100000"/>
              </a:lnSpc>
              <a:spcBef>
                <a:spcPts val="0"/>
              </a:spcBef>
              <a:spcAft>
                <a:spcPts val="0"/>
              </a:spcAft>
              <a:buNone/>
            </a:pPr>
            <a:endParaRPr/>
          </a:p>
          <a:p>
            <a:pPr marL="342900" lvl="0" indent="-342900" algn="l" rtl="0">
              <a:lnSpc>
                <a:spcPct val="100000"/>
              </a:lnSpc>
              <a:spcBef>
                <a:spcPts val="0"/>
              </a:spcBef>
              <a:spcAft>
                <a:spcPts val="0"/>
              </a:spcAft>
              <a:buSzPts val="1440"/>
              <a:buFont typeface="Noto Sans Symbols"/>
              <a:buChar char="⮚"/>
            </a:pPr>
            <a:r>
              <a:rPr lang="en-US"/>
              <a:t>A student may place out of courses based on the outcome of the exam, which includes an objective exam, writing, and speaking sample. Credits for courses placed out of may be awarded through the exam. </a:t>
            </a:r>
            <a:endParaRPr/>
          </a:p>
          <a:p>
            <a:pPr marL="0" lvl="0" indent="0" algn="l" rtl="0">
              <a:lnSpc>
                <a:spcPct val="100000"/>
              </a:lnSpc>
              <a:spcBef>
                <a:spcPts val="0"/>
              </a:spcBef>
              <a:spcAft>
                <a:spcPts val="0"/>
              </a:spcAft>
              <a:buNone/>
            </a:pPr>
            <a:endParaRPr/>
          </a:p>
          <a:p>
            <a:pPr marL="342900" lvl="0" indent="-342900" algn="l" rtl="0">
              <a:lnSpc>
                <a:spcPct val="100000"/>
              </a:lnSpc>
              <a:spcBef>
                <a:spcPts val="0"/>
              </a:spcBef>
              <a:spcAft>
                <a:spcPts val="0"/>
              </a:spcAft>
              <a:buSzPts val="1440"/>
              <a:buFont typeface="Noto Sans Symbols"/>
              <a:buChar char="⮚"/>
            </a:pPr>
            <a:r>
              <a:rPr lang="en-US"/>
              <a:t>A student may also receive credit for Levels 1 and 2 by taking AP Spanish IV </a:t>
            </a:r>
            <a:r>
              <a:rPr lang="en-US" b="1"/>
              <a:t>and receiving a score of 3 or better on the AP Spanish Language exam. </a:t>
            </a:r>
            <a:endParaRPr/>
          </a:p>
          <a:p>
            <a:pPr marL="0" lvl="0" indent="0" algn="l" rtl="0">
              <a:lnSpc>
                <a:spcPct val="100000"/>
              </a:lnSpc>
              <a:spcBef>
                <a:spcPts val="0"/>
              </a:spcBef>
              <a:spcAft>
                <a:spcPts val="0"/>
              </a:spcAft>
              <a:buNone/>
            </a:pPr>
            <a:endParaRPr/>
          </a:p>
          <a:p>
            <a:pPr marL="342900" lvl="0" indent="-342900" algn="l" rtl="0">
              <a:lnSpc>
                <a:spcPct val="100000"/>
              </a:lnSpc>
              <a:spcBef>
                <a:spcPts val="0"/>
              </a:spcBef>
              <a:spcAft>
                <a:spcPts val="0"/>
              </a:spcAft>
              <a:buSzPts val="1440"/>
              <a:buFont typeface="Noto Sans Symbols"/>
              <a:buChar char="⮚"/>
            </a:pPr>
            <a:r>
              <a:rPr lang="en-US" b="1">
                <a:solidFill>
                  <a:schemeClr val="dk1"/>
                </a:solidFill>
              </a:rPr>
              <a:t>The Proficiency Exam is offered several times a year. To register for the exam, please see your counselor</a:t>
            </a:r>
            <a:r>
              <a:rPr lang="en-US">
                <a:solidFill>
                  <a:schemeClr val="dk1"/>
                </a:solidFill>
              </a:rPr>
              <a:t>.</a:t>
            </a:r>
            <a:endParaRPr/>
          </a:p>
          <a:p>
            <a:pPr marL="342900" lvl="0" indent="-251458" algn="l" rtl="0">
              <a:lnSpc>
                <a:spcPct val="100000"/>
              </a:lnSpc>
              <a:spcBef>
                <a:spcPts val="1000"/>
              </a:spcBef>
              <a:spcAft>
                <a:spcPts val="0"/>
              </a:spcAft>
              <a:buSzPts val="144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36"/>
        <p:cNvGrpSpPr/>
        <p:nvPr/>
      </p:nvGrpSpPr>
      <p:grpSpPr>
        <a:xfrm>
          <a:off x="0" y="0"/>
          <a:ext cx="0" cy="0"/>
          <a:chOff x="0" y="0"/>
          <a:chExt cx="0" cy="0"/>
        </a:xfrm>
      </p:grpSpPr>
      <p:sp>
        <p:nvSpPr>
          <p:cNvPr id="1137" name="Google Shape;1137;g2b8f5ce0cf3_0_97"/>
          <p:cNvSpPr txBox="1">
            <a:spLocks noGrp="1"/>
          </p:cNvSpPr>
          <p:nvPr>
            <p:ph type="title"/>
          </p:nvPr>
        </p:nvSpPr>
        <p:spPr>
          <a:xfrm>
            <a:off x="535500" y="927100"/>
            <a:ext cx="80949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sz="3500" b="1"/>
              <a:t>Spanish Proficiency Exam</a:t>
            </a:r>
            <a:endParaRPr sz="3500"/>
          </a:p>
        </p:txBody>
      </p:sp>
      <p:sp>
        <p:nvSpPr>
          <p:cNvPr id="1138" name="Google Shape;1138;g2b8f5ce0cf3_0_97"/>
          <p:cNvSpPr txBox="1">
            <a:spLocks noGrp="1"/>
          </p:cNvSpPr>
          <p:nvPr>
            <p:ph type="body" idx="1"/>
          </p:nvPr>
        </p:nvSpPr>
        <p:spPr>
          <a:xfrm>
            <a:off x="304800" y="2286000"/>
            <a:ext cx="8534400" cy="4419600"/>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440"/>
              <a:buFont typeface="Noto Sans Symbols"/>
              <a:buChar char="⮚"/>
            </a:pPr>
            <a:r>
              <a:rPr lang="en-US"/>
              <a:t>Students who earn Spanish 1 and Spanish 2 credit through their score on the proficiency exam have fulfilled their graduation requirement for foreign language credits.</a:t>
            </a:r>
            <a:endParaRPr/>
          </a:p>
          <a:p>
            <a:pPr marL="0" lvl="0" indent="0" algn="l" rtl="0">
              <a:lnSpc>
                <a:spcPct val="100000"/>
              </a:lnSpc>
              <a:spcBef>
                <a:spcPts val="0"/>
              </a:spcBef>
              <a:spcAft>
                <a:spcPts val="0"/>
              </a:spcAft>
              <a:buNone/>
            </a:pPr>
            <a:endParaRPr/>
          </a:p>
          <a:p>
            <a:pPr marL="342900" lvl="0" indent="-342900" algn="l" rtl="0">
              <a:lnSpc>
                <a:spcPct val="100000"/>
              </a:lnSpc>
              <a:spcBef>
                <a:spcPts val="0"/>
              </a:spcBef>
              <a:spcAft>
                <a:spcPts val="0"/>
              </a:spcAft>
              <a:buSzPts val="1440"/>
              <a:buChar char="⮚"/>
            </a:pPr>
            <a:r>
              <a:rPr lang="en-US"/>
              <a:t>Credits earned by exam are not included in a student’s GPA.</a:t>
            </a:r>
            <a:endParaRPr/>
          </a:p>
          <a:p>
            <a:pPr marL="0" lvl="0" indent="0" algn="l" rtl="0">
              <a:lnSpc>
                <a:spcPct val="100000"/>
              </a:lnSpc>
              <a:spcBef>
                <a:spcPts val="0"/>
              </a:spcBef>
              <a:spcAft>
                <a:spcPts val="0"/>
              </a:spcAft>
              <a:buNone/>
            </a:pPr>
            <a:endParaRPr/>
          </a:p>
          <a:p>
            <a:pPr marL="342900" lvl="0" indent="-342900" algn="l" rtl="0">
              <a:lnSpc>
                <a:spcPct val="100000"/>
              </a:lnSpc>
              <a:spcBef>
                <a:spcPts val="0"/>
              </a:spcBef>
              <a:spcAft>
                <a:spcPts val="0"/>
              </a:spcAft>
              <a:buSzPts val="1440"/>
              <a:buChar char="⮚"/>
            </a:pPr>
            <a:r>
              <a:rPr lang="en-US"/>
              <a:t>Students are encouraged to continue their Spanish courses throughout high school, even if they have fulfilled their credit requirements through the proficiency exam.  </a:t>
            </a:r>
            <a:endParaRPr/>
          </a:p>
          <a:p>
            <a:pPr marL="0" lvl="0" indent="0" algn="l" rtl="0">
              <a:lnSpc>
                <a:spcPct val="100000"/>
              </a:lnSpc>
              <a:spcBef>
                <a:spcPts val="0"/>
              </a:spcBef>
              <a:spcAft>
                <a:spcPts val="0"/>
              </a:spcAft>
              <a:buNone/>
            </a:pPr>
            <a:endParaRPr/>
          </a:p>
          <a:p>
            <a:pPr marL="342900" lvl="0" indent="-342900" algn="l" rtl="0">
              <a:lnSpc>
                <a:spcPct val="100000"/>
              </a:lnSpc>
              <a:spcBef>
                <a:spcPts val="0"/>
              </a:spcBef>
              <a:spcAft>
                <a:spcPts val="0"/>
              </a:spcAft>
              <a:buSzPts val="1440"/>
              <a:buChar char="⮚"/>
            </a:pPr>
            <a:r>
              <a:rPr lang="en-US"/>
              <a:t>Additional Spanish courses taken in high school will count in the student’s GPA.</a:t>
            </a:r>
            <a:endParaRPr/>
          </a:p>
          <a:p>
            <a:pPr marL="342900" lvl="0" indent="-251458" algn="l" rtl="0">
              <a:lnSpc>
                <a:spcPct val="100000"/>
              </a:lnSpc>
              <a:spcBef>
                <a:spcPts val="1000"/>
              </a:spcBef>
              <a:spcAft>
                <a:spcPts val="0"/>
              </a:spcAft>
              <a:buSzPts val="144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g26843e51cab_0_2553"/>
          <p:cNvSpPr txBox="1">
            <a:spLocks noGrp="1"/>
          </p:cNvSpPr>
          <p:nvPr>
            <p:ph type="title"/>
          </p:nvPr>
        </p:nvSpPr>
        <p:spPr>
          <a:xfrm>
            <a:off x="582475" y="927100"/>
            <a:ext cx="80637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sz="3500"/>
              <a:t>PE or PE Equivalent</a:t>
            </a:r>
            <a:endParaRPr sz="3500"/>
          </a:p>
        </p:txBody>
      </p:sp>
      <p:pic>
        <p:nvPicPr>
          <p:cNvPr id="1144" name="Google Shape;1144;g26843e51cab_0_2553"/>
          <p:cNvPicPr preferRelativeResize="0">
            <a:picLocks noGrp="1"/>
          </p:cNvPicPr>
          <p:nvPr>
            <p:ph type="body" idx="1"/>
          </p:nvPr>
        </p:nvPicPr>
        <p:blipFill rotWithShape="1">
          <a:blip r:embed="rId3">
            <a:alphaModFix/>
          </a:blip>
          <a:srcRect/>
          <a:stretch/>
        </p:blipFill>
        <p:spPr>
          <a:xfrm>
            <a:off x="177300" y="3543825"/>
            <a:ext cx="8789400" cy="1295400"/>
          </a:xfrm>
          <a:prstGeom prst="rect">
            <a:avLst/>
          </a:prstGeom>
          <a:noFill/>
          <a:ln>
            <a:noFill/>
          </a:ln>
        </p:spPr>
      </p:pic>
      <p:sp>
        <p:nvSpPr>
          <p:cNvPr id="1145" name="Google Shape;1145;g26843e51cab_0_2553"/>
          <p:cNvSpPr txBox="1"/>
          <p:nvPr/>
        </p:nvSpPr>
        <p:spPr>
          <a:xfrm>
            <a:off x="540150" y="2511475"/>
            <a:ext cx="8063700" cy="70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lt1"/>
              </a:buClr>
              <a:buSzPts val="3200"/>
              <a:buFont typeface="Century Gothic"/>
              <a:buNone/>
            </a:pPr>
            <a:r>
              <a:rPr lang="en-US" sz="3200">
                <a:solidFill>
                  <a:schemeClr val="dk1"/>
                </a:solidFill>
                <a:latin typeface="Century Gothic"/>
                <a:ea typeface="Century Gothic"/>
                <a:cs typeface="Century Gothic"/>
                <a:sym typeface="Century Gothic"/>
              </a:rPr>
              <a:t>1 credit required to graduate</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sp>
        <p:nvSpPr>
          <p:cNvPr id="1150" name="Google Shape;1150;g26843e51cab_0_2558"/>
          <p:cNvSpPr txBox="1">
            <a:spLocks noGrp="1"/>
          </p:cNvSpPr>
          <p:nvPr>
            <p:ph type="title"/>
          </p:nvPr>
        </p:nvSpPr>
        <p:spPr>
          <a:xfrm>
            <a:off x="540175" y="927100"/>
            <a:ext cx="80637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sz="3500"/>
              <a:t>Fine Arts</a:t>
            </a:r>
            <a:endParaRPr sz="3500"/>
          </a:p>
        </p:txBody>
      </p:sp>
      <p:pic>
        <p:nvPicPr>
          <p:cNvPr id="1151" name="Google Shape;1151;g26843e51cab_0_2558"/>
          <p:cNvPicPr preferRelativeResize="0">
            <a:picLocks noGrp="1"/>
          </p:cNvPicPr>
          <p:nvPr>
            <p:ph type="body" idx="1"/>
          </p:nvPr>
        </p:nvPicPr>
        <p:blipFill rotWithShape="1">
          <a:blip r:embed="rId3">
            <a:alphaModFix/>
          </a:blip>
          <a:srcRect/>
          <a:stretch/>
        </p:blipFill>
        <p:spPr>
          <a:xfrm>
            <a:off x="267150" y="3266175"/>
            <a:ext cx="8609700" cy="2590800"/>
          </a:xfrm>
          <a:prstGeom prst="rect">
            <a:avLst/>
          </a:prstGeom>
          <a:noFill/>
          <a:ln>
            <a:noFill/>
          </a:ln>
        </p:spPr>
      </p:pic>
      <p:sp>
        <p:nvSpPr>
          <p:cNvPr id="1152" name="Google Shape;1152;g26843e51cab_0_2558"/>
          <p:cNvSpPr txBox="1"/>
          <p:nvPr/>
        </p:nvSpPr>
        <p:spPr>
          <a:xfrm>
            <a:off x="540150" y="2511475"/>
            <a:ext cx="8063700" cy="70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3200">
                <a:solidFill>
                  <a:schemeClr val="dk1"/>
                </a:solidFill>
                <a:latin typeface="Century Gothic"/>
                <a:ea typeface="Century Gothic"/>
                <a:cs typeface="Century Gothic"/>
                <a:sym typeface="Century Gothic"/>
              </a:rPr>
              <a:t>1 credit required to graduate</a:t>
            </a:r>
            <a:endParaRPr sz="1800">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5"/>
        <p:cNvGrpSpPr/>
        <p:nvPr/>
      </p:nvGrpSpPr>
      <p:grpSpPr>
        <a:xfrm>
          <a:off x="0" y="0"/>
          <a:ext cx="0" cy="0"/>
          <a:chOff x="0" y="0"/>
          <a:chExt cx="0" cy="0"/>
        </a:xfrm>
      </p:grpSpPr>
      <p:pic>
        <p:nvPicPr>
          <p:cNvPr id="746" name="Google Shape;746;p11"/>
          <p:cNvPicPr preferRelativeResize="0"/>
          <p:nvPr/>
        </p:nvPicPr>
        <p:blipFill rotWithShape="1">
          <a:blip r:embed="rId3">
            <a:alphaModFix/>
          </a:blip>
          <a:srcRect/>
          <a:stretch/>
        </p:blipFill>
        <p:spPr>
          <a:xfrm>
            <a:off x="125425" y="595575"/>
            <a:ext cx="8920649" cy="5867525"/>
          </a:xfrm>
          <a:prstGeom prst="rect">
            <a:avLst/>
          </a:prstGeom>
          <a:noFill/>
          <a:ln>
            <a:noFill/>
          </a:ln>
        </p:spPr>
      </p:pic>
      <p:sp>
        <p:nvSpPr>
          <p:cNvPr id="747" name="Google Shape;747;p11"/>
          <p:cNvSpPr txBox="1">
            <a:spLocks noGrp="1"/>
          </p:cNvSpPr>
          <p:nvPr>
            <p:ph type="title"/>
          </p:nvPr>
        </p:nvSpPr>
        <p:spPr>
          <a:xfrm>
            <a:off x="2693850" y="0"/>
            <a:ext cx="3756300" cy="709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2"/>
              </a:buClr>
              <a:buSzPts val="1400"/>
              <a:buFont typeface="Rambla"/>
              <a:buNone/>
            </a:pPr>
            <a:r>
              <a:rPr lang="en-US" sz="2000" b="1" u="sng"/>
              <a:t>Graduation Requirements:</a:t>
            </a:r>
            <a:endParaRPr sz="2000" b="1" u="sng"/>
          </a:p>
        </p:txBody>
      </p:sp>
      <p:sp>
        <p:nvSpPr>
          <p:cNvPr id="748" name="Google Shape;748;p11"/>
          <p:cNvSpPr/>
          <p:nvPr/>
        </p:nvSpPr>
        <p:spPr>
          <a:xfrm>
            <a:off x="6719818" y="1187962"/>
            <a:ext cx="15519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sng" strike="noStrike" cap="none">
                <a:solidFill>
                  <a:srgbClr val="FF0000"/>
                </a:solidFill>
                <a:latin typeface="Calibri"/>
                <a:ea typeface="Calibri"/>
                <a:cs typeface="Calibri"/>
                <a:sym typeface="Calibri"/>
              </a:rPr>
              <a:t>Red (</a:t>
            </a:r>
            <a:r>
              <a:rPr lang="en-US" sz="1200" b="1" u="sng">
                <a:solidFill>
                  <a:srgbClr val="FF0000"/>
                </a:solidFill>
                <a:latin typeface="Calibri"/>
                <a:ea typeface="Calibri"/>
                <a:cs typeface="Calibri"/>
                <a:sym typeface="Calibri"/>
              </a:rPr>
              <a:t>recommended</a:t>
            </a:r>
            <a:r>
              <a:rPr lang="en-US" sz="1200" b="1" i="0" u="sng" strike="noStrike" cap="none">
                <a:solidFill>
                  <a:srgbClr val="FF0000"/>
                </a:solidFill>
                <a:latin typeface="Calibri"/>
                <a:ea typeface="Calibri"/>
                <a:cs typeface="Calibri"/>
                <a:sym typeface="Calibri"/>
              </a:rPr>
              <a:t>)</a:t>
            </a:r>
            <a:r>
              <a:rPr lang="en-US" sz="1200" b="1" i="0" u="none" strike="noStrike" cap="none">
                <a:solidFill>
                  <a:srgbClr val="FF0000"/>
                </a:solidFill>
                <a:latin typeface="Calibri"/>
                <a:ea typeface="Calibri"/>
                <a:cs typeface="Calibri"/>
                <a:sym typeface="Calibri"/>
              </a:rPr>
              <a:t> - Colleges may require these courses</a:t>
            </a:r>
            <a:endParaRPr sz="1200" b="0" i="0" u="none" strike="noStrike" cap="none">
              <a:solidFill>
                <a:srgbClr val="000000"/>
              </a:solidFill>
              <a:latin typeface="Arial"/>
              <a:ea typeface="Arial"/>
              <a:cs typeface="Arial"/>
              <a:sym typeface="Arial"/>
            </a:endParaRPr>
          </a:p>
        </p:txBody>
      </p:sp>
      <p:sp>
        <p:nvSpPr>
          <p:cNvPr id="749" name="Google Shape;749;p11"/>
          <p:cNvSpPr/>
          <p:nvPr/>
        </p:nvSpPr>
        <p:spPr>
          <a:xfrm>
            <a:off x="3457026" y="2103025"/>
            <a:ext cx="8319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alibri"/>
                <a:ea typeface="Calibri"/>
                <a:cs typeface="Calibri"/>
                <a:sym typeface="Calibri"/>
              </a:rPr>
              <a:t>Algebra 2</a:t>
            </a:r>
            <a:endParaRPr sz="1200" b="0" i="0" u="none" strike="noStrike" cap="none">
              <a:solidFill>
                <a:srgbClr val="000000"/>
              </a:solidFill>
              <a:latin typeface="Arial"/>
              <a:ea typeface="Arial"/>
              <a:cs typeface="Arial"/>
              <a:sym typeface="Arial"/>
            </a:endParaRPr>
          </a:p>
        </p:txBody>
      </p:sp>
      <p:sp>
        <p:nvSpPr>
          <p:cNvPr id="750" name="Google Shape;750;p11"/>
          <p:cNvSpPr/>
          <p:nvPr/>
        </p:nvSpPr>
        <p:spPr>
          <a:xfrm>
            <a:off x="3852197" y="2775108"/>
            <a:ext cx="35667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alibri"/>
                <a:ea typeface="Calibri"/>
                <a:cs typeface="Calibri"/>
                <a:sym typeface="Calibri"/>
              </a:rPr>
              <a:t>Recommend including Chem., Physics and 4</a:t>
            </a:r>
            <a:r>
              <a:rPr lang="en-US" sz="1200" b="1" i="0" u="none" strike="noStrike" cap="none" baseline="30000">
                <a:solidFill>
                  <a:srgbClr val="FF0000"/>
                </a:solidFill>
                <a:latin typeface="Calibri"/>
                <a:ea typeface="Calibri"/>
                <a:cs typeface="Calibri"/>
                <a:sym typeface="Calibri"/>
              </a:rPr>
              <a:t>th</a:t>
            </a:r>
            <a:r>
              <a:rPr lang="en-US" sz="1200" b="1" i="0" u="none" strike="noStrike" cap="none">
                <a:solidFill>
                  <a:srgbClr val="FF0000"/>
                </a:solidFill>
                <a:latin typeface="Calibri"/>
                <a:ea typeface="Calibri"/>
                <a:cs typeface="Calibri"/>
                <a:sym typeface="Calibri"/>
              </a:rPr>
              <a:t> science</a:t>
            </a:r>
            <a:endParaRPr sz="1200" b="0" i="0" u="none" strike="noStrike" cap="none">
              <a:solidFill>
                <a:srgbClr val="000000"/>
              </a:solidFill>
              <a:latin typeface="Arial"/>
              <a:ea typeface="Arial"/>
              <a:cs typeface="Arial"/>
              <a:sym typeface="Arial"/>
            </a:endParaRPr>
          </a:p>
        </p:txBody>
      </p:sp>
      <p:sp>
        <p:nvSpPr>
          <p:cNvPr id="751" name="Google Shape;751;p11"/>
          <p:cNvSpPr/>
          <p:nvPr/>
        </p:nvSpPr>
        <p:spPr>
          <a:xfrm>
            <a:off x="3617675" y="3705900"/>
            <a:ext cx="54285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alibri"/>
                <a:ea typeface="Calibri"/>
                <a:cs typeface="Calibri"/>
                <a:sym typeface="Calibri"/>
              </a:rPr>
              <a:t>Recommend World Geography AND World History (all 4 credits of Social Studies)</a:t>
            </a:r>
            <a:endParaRPr sz="1400" b="0" i="0" u="none" strike="noStrike" cap="none">
              <a:solidFill>
                <a:srgbClr val="000000"/>
              </a:solidFill>
              <a:latin typeface="Arial"/>
              <a:ea typeface="Arial"/>
              <a:cs typeface="Arial"/>
              <a:sym typeface="Arial"/>
            </a:endParaRPr>
          </a:p>
        </p:txBody>
      </p:sp>
      <p:sp>
        <p:nvSpPr>
          <p:cNvPr id="752" name="Google Shape;752;p11"/>
          <p:cNvSpPr/>
          <p:nvPr/>
        </p:nvSpPr>
        <p:spPr>
          <a:xfrm>
            <a:off x="4198325" y="4563359"/>
            <a:ext cx="4267200" cy="276900"/>
          </a:xfrm>
          <a:prstGeom prst="rect">
            <a:avLst/>
          </a:prstGeom>
          <a:noFill/>
          <a:ln>
            <a:noFill/>
          </a:ln>
        </p:spPr>
        <p:txBody>
          <a:bodyPr spcFirstLastPara="1" wrap="square" lIns="91425" tIns="45700" rIns="91425" bIns="45700" anchor="t" anchorCtr="0">
            <a:spAutoFit/>
          </a:bodyPr>
          <a:lstStyle/>
          <a:p>
            <a:pPr marL="109728" marR="0" lvl="0" indent="-8128" algn="l" rtl="0">
              <a:lnSpc>
                <a:spcPct val="100000"/>
              </a:lnSpc>
              <a:spcBef>
                <a:spcPts val="0"/>
              </a:spcBef>
              <a:spcAft>
                <a:spcPts val="0"/>
              </a:spcAft>
              <a:buClr>
                <a:srgbClr val="000000"/>
              </a:buClr>
              <a:buSzPts val="1200"/>
              <a:buFont typeface="Arial"/>
              <a:buNone/>
            </a:pPr>
            <a:r>
              <a:rPr lang="en-US" sz="1200" b="1" i="0" u="none" strike="noStrike" cap="none">
                <a:solidFill>
                  <a:srgbClr val="FF0000"/>
                </a:solidFill>
                <a:latin typeface="Calibri"/>
                <a:ea typeface="Calibri"/>
                <a:cs typeface="Calibri"/>
                <a:sym typeface="Calibri"/>
              </a:rPr>
              <a:t>Some colleges view 3 years of a Foreign language as a plus!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F7F2FB"/>
            </a:gs>
            <a:gs pos="74000">
              <a:srgbClr val="C094DF"/>
            </a:gs>
            <a:gs pos="83000">
              <a:srgbClr val="C094DF"/>
            </a:gs>
            <a:gs pos="100000">
              <a:srgbClr val="D4B8EA"/>
            </a:gs>
          </a:gsLst>
          <a:lin ang="5400000" scaled="0"/>
        </a:gradFill>
        <a:effectLst/>
      </p:bgPr>
    </p:bg>
    <p:spTree>
      <p:nvGrpSpPr>
        <p:cNvPr id="1" name="Shape 1156"/>
        <p:cNvGrpSpPr/>
        <p:nvPr/>
      </p:nvGrpSpPr>
      <p:grpSpPr>
        <a:xfrm>
          <a:off x="0" y="0"/>
          <a:ext cx="0" cy="0"/>
          <a:chOff x="0" y="0"/>
          <a:chExt cx="0" cy="0"/>
        </a:xfrm>
      </p:grpSpPr>
      <p:sp>
        <p:nvSpPr>
          <p:cNvPr id="1157" name="Google Shape;1157;g7dbdd4c8cc_0_8"/>
          <p:cNvSpPr txBox="1">
            <a:spLocks noGrp="1"/>
          </p:cNvSpPr>
          <p:nvPr>
            <p:ph type="body" idx="1"/>
          </p:nvPr>
        </p:nvSpPr>
        <p:spPr>
          <a:xfrm>
            <a:off x="457200" y="5410200"/>
            <a:ext cx="4040100" cy="762000"/>
          </a:xfrm>
          <a:prstGeom prst="rect">
            <a:avLst/>
          </a:prstGeom>
          <a:noFill/>
          <a:ln>
            <a:noFill/>
          </a:ln>
        </p:spPr>
        <p:txBody>
          <a:bodyPr spcFirstLastPara="1" wrap="square" lIns="91425" tIns="45700" rIns="91425" bIns="45700" anchor="t" anchorCtr="0">
            <a:noAutofit/>
          </a:bodyPr>
          <a:lstStyle/>
          <a:p>
            <a:pPr marL="365760" marR="0" lvl="0" indent="-224218" algn="l" rtl="0">
              <a:lnSpc>
                <a:spcPct val="80000"/>
              </a:lnSpc>
              <a:spcBef>
                <a:spcPts val="0"/>
              </a:spcBef>
              <a:spcAft>
                <a:spcPts val="0"/>
              </a:spcAft>
              <a:buClr>
                <a:schemeClr val="accent1"/>
              </a:buClr>
              <a:buSzPts val="775"/>
              <a:buFont typeface="Noto Sans Symbols"/>
              <a:buNone/>
            </a:pPr>
            <a:endParaRPr sz="950" b="0" i="0" u="none" strike="noStrike" cap="none">
              <a:solidFill>
                <a:schemeClr val="dk1"/>
              </a:solidFill>
              <a:latin typeface="Rambla"/>
              <a:ea typeface="Rambla"/>
              <a:cs typeface="Rambla"/>
              <a:sym typeface="Rambla"/>
            </a:endParaRPr>
          </a:p>
          <a:p>
            <a:pPr marL="0" marR="0" lvl="0" indent="0" algn="l" rtl="0">
              <a:lnSpc>
                <a:spcPct val="80000"/>
              </a:lnSpc>
              <a:spcBef>
                <a:spcPts val="400"/>
              </a:spcBef>
              <a:spcAft>
                <a:spcPts val="0"/>
              </a:spcAft>
              <a:buSzPts val="694"/>
              <a:buNone/>
            </a:pPr>
            <a:endParaRPr sz="850" b="1" i="0" u="none" strike="noStrike" cap="none">
              <a:solidFill>
                <a:schemeClr val="dk1"/>
              </a:solidFill>
              <a:latin typeface="Rambla"/>
              <a:ea typeface="Rambla"/>
              <a:cs typeface="Rambla"/>
              <a:sym typeface="Rambla"/>
            </a:endParaRPr>
          </a:p>
          <a:p>
            <a:pPr marL="365760" marR="0" lvl="0" indent="-151891" algn="l" rtl="0">
              <a:lnSpc>
                <a:spcPct val="140000"/>
              </a:lnSpc>
              <a:spcBef>
                <a:spcPts val="400"/>
              </a:spcBef>
              <a:spcAft>
                <a:spcPts val="0"/>
              </a:spcAft>
              <a:buClr>
                <a:schemeClr val="accent1"/>
              </a:buClr>
              <a:buSzPts val="1768"/>
              <a:buFont typeface="Noto Sans Symbols"/>
              <a:buNone/>
            </a:pPr>
            <a:endParaRPr/>
          </a:p>
          <a:p>
            <a:pPr marL="859536" marR="0" lvl="2" indent="-108012" algn="l" rtl="0">
              <a:lnSpc>
                <a:spcPct val="80000"/>
              </a:lnSpc>
              <a:spcBef>
                <a:spcPts val="350"/>
              </a:spcBef>
              <a:spcAft>
                <a:spcPts val="0"/>
              </a:spcAft>
              <a:buClr>
                <a:schemeClr val="accent2"/>
              </a:buClr>
              <a:buSzPts val="2050"/>
              <a:buFont typeface="Noto Sans Symbols"/>
              <a:buNone/>
            </a:pPr>
            <a:endParaRPr sz="2050" b="0" i="0" u="none" strike="noStrike" cap="none">
              <a:solidFill>
                <a:schemeClr val="dk1"/>
              </a:solidFill>
              <a:latin typeface="Rambla"/>
              <a:ea typeface="Rambla"/>
              <a:cs typeface="Rambla"/>
              <a:sym typeface="Rambla"/>
            </a:endParaRPr>
          </a:p>
          <a:p>
            <a:pPr marL="365760" marR="0" lvl="0" indent="-156337" algn="l" rtl="0">
              <a:lnSpc>
                <a:spcPct val="80000"/>
              </a:lnSpc>
              <a:spcBef>
                <a:spcPts val="400"/>
              </a:spcBef>
              <a:spcAft>
                <a:spcPts val="0"/>
              </a:spcAft>
              <a:buClr>
                <a:schemeClr val="accent1"/>
              </a:buClr>
              <a:buSzPts val="2040"/>
              <a:buFont typeface="Noto Sans Symbols"/>
              <a:buNone/>
            </a:pPr>
            <a:endParaRPr sz="2500" b="0" i="0" u="none" strike="noStrike" cap="none">
              <a:solidFill>
                <a:schemeClr val="dk1"/>
              </a:solidFill>
              <a:latin typeface="Rambla"/>
              <a:ea typeface="Rambla"/>
              <a:cs typeface="Rambla"/>
              <a:sym typeface="Rambla"/>
            </a:endParaRPr>
          </a:p>
          <a:p>
            <a:pPr marL="0" marR="0" lvl="0" indent="0" algn="l" rtl="0">
              <a:lnSpc>
                <a:spcPct val="80000"/>
              </a:lnSpc>
              <a:spcBef>
                <a:spcPts val="400"/>
              </a:spcBef>
              <a:spcAft>
                <a:spcPts val="0"/>
              </a:spcAft>
              <a:buClr>
                <a:schemeClr val="accent1"/>
              </a:buClr>
              <a:buSzPts val="2040"/>
              <a:buFont typeface="Noto Sans Symbols"/>
              <a:buNone/>
            </a:pPr>
            <a:endParaRPr sz="2500" b="0" i="0" u="none" strike="noStrike" cap="none">
              <a:solidFill>
                <a:schemeClr val="dk1"/>
              </a:solidFill>
              <a:latin typeface="Rambla"/>
              <a:ea typeface="Rambla"/>
              <a:cs typeface="Rambla"/>
              <a:sym typeface="Rambla"/>
            </a:endParaRPr>
          </a:p>
        </p:txBody>
      </p:sp>
      <p:sp>
        <p:nvSpPr>
          <p:cNvPr id="1158" name="Google Shape;1158;g7dbdd4c8cc_0_8"/>
          <p:cNvSpPr txBox="1">
            <a:spLocks noGrp="1"/>
          </p:cNvSpPr>
          <p:nvPr>
            <p:ph type="title"/>
          </p:nvPr>
        </p:nvSpPr>
        <p:spPr>
          <a:xfrm>
            <a:off x="833950" y="124200"/>
            <a:ext cx="8229600" cy="1143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925"/>
              <a:buFont typeface="Rambla"/>
              <a:buNone/>
            </a:pPr>
            <a:r>
              <a:rPr lang="en-US" sz="3700" b="1" u="sng">
                <a:solidFill>
                  <a:schemeClr val="dk2"/>
                </a:solidFill>
                <a:latin typeface="Rambla"/>
                <a:ea typeface="Rambla"/>
                <a:cs typeface="Rambla"/>
                <a:sym typeface="Rambla"/>
              </a:rPr>
              <a:t>Programs of Study by Endorsement</a:t>
            </a:r>
            <a:endParaRPr u="sng"/>
          </a:p>
        </p:txBody>
      </p:sp>
      <p:sp>
        <p:nvSpPr>
          <p:cNvPr id="1159" name="Google Shape;1159;g7dbdd4c8cc_0_8"/>
          <p:cNvSpPr txBox="1">
            <a:spLocks noGrp="1"/>
          </p:cNvSpPr>
          <p:nvPr>
            <p:ph type="body" idx="3"/>
          </p:nvPr>
        </p:nvSpPr>
        <p:spPr>
          <a:xfrm>
            <a:off x="553916" y="1267200"/>
            <a:ext cx="3291600" cy="4905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600" b="1" u="sng"/>
              <a:t>Arts &amp; Humanities</a:t>
            </a:r>
            <a:endParaRPr sz="1600" b="1" u="sng"/>
          </a:p>
          <a:p>
            <a:pPr marL="0" lvl="0" indent="0" algn="l" rtl="0">
              <a:lnSpc>
                <a:spcPct val="100000"/>
              </a:lnSpc>
              <a:spcBef>
                <a:spcPts val="0"/>
              </a:spcBef>
              <a:spcAft>
                <a:spcPts val="0"/>
              </a:spcAft>
              <a:buSzPts val="1400"/>
              <a:buNone/>
            </a:pPr>
            <a:r>
              <a:rPr lang="en-US" sz="1600"/>
              <a:t>Fine Arts - Art</a:t>
            </a:r>
            <a:endParaRPr sz="1600"/>
          </a:p>
          <a:p>
            <a:pPr marL="0" lvl="0" indent="0" algn="l" rtl="0">
              <a:lnSpc>
                <a:spcPct val="100000"/>
              </a:lnSpc>
              <a:spcBef>
                <a:spcPts val="0"/>
              </a:spcBef>
              <a:spcAft>
                <a:spcPts val="0"/>
              </a:spcAft>
              <a:buSzPts val="1400"/>
              <a:buNone/>
            </a:pPr>
            <a:r>
              <a:rPr lang="en-US" sz="1600">
                <a:solidFill>
                  <a:schemeClr val="dk1"/>
                </a:solidFill>
              </a:rPr>
              <a:t>Fine Arts - Music</a:t>
            </a:r>
            <a:endParaRPr sz="1600">
              <a:solidFill>
                <a:schemeClr val="dk1"/>
              </a:solidFill>
            </a:endParaRPr>
          </a:p>
          <a:p>
            <a:pPr marL="0" lvl="0" indent="0" algn="l" rtl="0">
              <a:lnSpc>
                <a:spcPct val="100000"/>
              </a:lnSpc>
              <a:spcBef>
                <a:spcPts val="0"/>
              </a:spcBef>
              <a:spcAft>
                <a:spcPts val="0"/>
              </a:spcAft>
              <a:buSzPts val="1400"/>
              <a:buNone/>
            </a:pPr>
            <a:r>
              <a:rPr lang="en-US" sz="1600">
                <a:solidFill>
                  <a:schemeClr val="dk1"/>
                </a:solidFill>
              </a:rPr>
              <a:t>Fine Arts - Choir</a:t>
            </a:r>
            <a:endParaRPr sz="1600">
              <a:solidFill>
                <a:schemeClr val="dk1"/>
              </a:solidFill>
            </a:endParaRPr>
          </a:p>
          <a:p>
            <a:pPr marL="0" lvl="0" indent="0" algn="l" rtl="0">
              <a:lnSpc>
                <a:spcPct val="100000"/>
              </a:lnSpc>
              <a:spcBef>
                <a:spcPts val="0"/>
              </a:spcBef>
              <a:spcAft>
                <a:spcPts val="0"/>
              </a:spcAft>
              <a:buSzPts val="1400"/>
              <a:buNone/>
            </a:pPr>
            <a:r>
              <a:rPr lang="en-US" sz="1600">
                <a:solidFill>
                  <a:schemeClr val="dk1"/>
                </a:solidFill>
              </a:rPr>
              <a:t>Fine Arts - Theatre</a:t>
            </a:r>
            <a:endParaRPr sz="1600">
              <a:solidFill>
                <a:schemeClr val="dk1"/>
              </a:solidFill>
            </a:endParaRPr>
          </a:p>
          <a:p>
            <a:pPr marL="0" lvl="0" indent="0" algn="l" rtl="0">
              <a:lnSpc>
                <a:spcPct val="100000"/>
              </a:lnSpc>
              <a:spcBef>
                <a:spcPts val="0"/>
              </a:spcBef>
              <a:spcAft>
                <a:spcPts val="0"/>
              </a:spcAft>
              <a:buSzPts val="1400"/>
              <a:buNone/>
            </a:pPr>
            <a:r>
              <a:rPr lang="en-US" sz="1600">
                <a:solidFill>
                  <a:schemeClr val="dk1"/>
                </a:solidFill>
              </a:rPr>
              <a:t>Fine Arts - Dance/Drill Team</a:t>
            </a:r>
            <a:endParaRPr sz="1600">
              <a:solidFill>
                <a:schemeClr val="dk1"/>
              </a:solidFill>
            </a:endParaRPr>
          </a:p>
          <a:p>
            <a:pPr marL="0" lvl="0" indent="0" algn="l" rtl="0">
              <a:lnSpc>
                <a:spcPct val="100000"/>
              </a:lnSpc>
              <a:spcBef>
                <a:spcPts val="0"/>
              </a:spcBef>
              <a:spcAft>
                <a:spcPts val="0"/>
              </a:spcAft>
              <a:buSzPts val="1400"/>
              <a:buNone/>
            </a:pPr>
            <a:r>
              <a:rPr lang="en-US" sz="1600">
                <a:solidFill>
                  <a:schemeClr val="dk1"/>
                </a:solidFill>
              </a:rPr>
              <a:t>Fine Arts - LOTE</a:t>
            </a:r>
            <a:endParaRPr sz="1600">
              <a:solidFill>
                <a:schemeClr val="dk1"/>
              </a:solidFill>
            </a:endParaRPr>
          </a:p>
          <a:p>
            <a:pPr marL="0" lvl="0" indent="0" algn="l" rtl="0">
              <a:lnSpc>
                <a:spcPct val="100000"/>
              </a:lnSpc>
              <a:spcBef>
                <a:spcPts val="0"/>
              </a:spcBef>
              <a:spcAft>
                <a:spcPts val="0"/>
              </a:spcAft>
              <a:buSzPts val="1400"/>
              <a:buNone/>
            </a:pPr>
            <a:r>
              <a:rPr lang="en-US" sz="1600">
                <a:solidFill>
                  <a:schemeClr val="dk1"/>
                </a:solidFill>
              </a:rPr>
              <a:t>Fine Arts - Social Studies</a:t>
            </a:r>
            <a:endParaRPr sz="1600">
              <a:solidFill>
                <a:schemeClr val="dk1"/>
              </a:solidFill>
            </a:endParaRPr>
          </a:p>
          <a:p>
            <a:pPr marL="0" lvl="0" indent="0" algn="l" rtl="0">
              <a:lnSpc>
                <a:spcPct val="100000"/>
              </a:lnSpc>
              <a:spcBef>
                <a:spcPts val="0"/>
              </a:spcBef>
              <a:spcAft>
                <a:spcPts val="0"/>
              </a:spcAft>
              <a:buSzPts val="1400"/>
              <a:buNone/>
            </a:pPr>
            <a:endParaRPr sz="1600">
              <a:solidFill>
                <a:schemeClr val="dk1"/>
              </a:solidFill>
            </a:endParaRPr>
          </a:p>
          <a:p>
            <a:pPr marL="0" lvl="0" indent="0" algn="l" rtl="0">
              <a:lnSpc>
                <a:spcPct val="100000"/>
              </a:lnSpc>
              <a:spcBef>
                <a:spcPts val="0"/>
              </a:spcBef>
              <a:spcAft>
                <a:spcPts val="0"/>
              </a:spcAft>
              <a:buSzPts val="1400"/>
              <a:buNone/>
            </a:pPr>
            <a:r>
              <a:rPr lang="en-US" sz="1600" b="1" u="sng">
                <a:solidFill>
                  <a:schemeClr val="dk1"/>
                </a:solidFill>
              </a:rPr>
              <a:t>Public Services</a:t>
            </a:r>
            <a:endParaRPr sz="1600" b="1" u="sng">
              <a:solidFill>
                <a:schemeClr val="dk1"/>
              </a:solidFill>
            </a:endParaRPr>
          </a:p>
          <a:p>
            <a:pPr marL="0" lvl="0" indent="0" algn="l" rtl="0">
              <a:lnSpc>
                <a:spcPct val="100000"/>
              </a:lnSpc>
              <a:spcBef>
                <a:spcPts val="0"/>
              </a:spcBef>
              <a:spcAft>
                <a:spcPts val="0"/>
              </a:spcAft>
              <a:buSzPts val="1400"/>
              <a:buNone/>
            </a:pPr>
            <a:r>
              <a:rPr lang="en-US" sz="1600">
                <a:solidFill>
                  <a:schemeClr val="dk1"/>
                </a:solidFill>
              </a:rPr>
              <a:t>Teaching &amp; Training </a:t>
            </a:r>
            <a:endParaRPr sz="1600">
              <a:solidFill>
                <a:schemeClr val="dk1"/>
              </a:solidFill>
            </a:endParaRPr>
          </a:p>
          <a:p>
            <a:pPr marL="0" lvl="0" indent="0" algn="l" rtl="0">
              <a:lnSpc>
                <a:spcPct val="100000"/>
              </a:lnSpc>
              <a:spcBef>
                <a:spcPts val="0"/>
              </a:spcBef>
              <a:spcAft>
                <a:spcPts val="0"/>
              </a:spcAft>
              <a:buSzPts val="1400"/>
              <a:buNone/>
            </a:pPr>
            <a:r>
              <a:rPr lang="en-US" sz="1600">
                <a:solidFill>
                  <a:schemeClr val="dk1"/>
                </a:solidFill>
              </a:rPr>
              <a:t>Diagnostic &amp; Therapeutic Services </a:t>
            </a:r>
            <a:endParaRPr sz="1600">
              <a:solidFill>
                <a:schemeClr val="dk1"/>
              </a:solidFill>
            </a:endParaRPr>
          </a:p>
          <a:p>
            <a:pPr marL="0" lvl="0" indent="0" algn="l" rtl="0">
              <a:lnSpc>
                <a:spcPct val="100000"/>
              </a:lnSpc>
              <a:spcBef>
                <a:spcPts val="0"/>
              </a:spcBef>
              <a:spcAft>
                <a:spcPts val="0"/>
              </a:spcAft>
              <a:buSzPts val="1400"/>
              <a:buNone/>
            </a:pPr>
            <a:endParaRPr sz="1600">
              <a:solidFill>
                <a:schemeClr val="dk1"/>
              </a:solidFill>
            </a:endParaRPr>
          </a:p>
          <a:p>
            <a:pPr marL="0" lvl="0" indent="0" algn="l" rtl="0">
              <a:lnSpc>
                <a:spcPct val="100000"/>
              </a:lnSpc>
              <a:spcBef>
                <a:spcPts val="0"/>
              </a:spcBef>
              <a:spcAft>
                <a:spcPts val="0"/>
              </a:spcAft>
              <a:buSzPts val="1400"/>
              <a:buNone/>
            </a:pPr>
            <a:r>
              <a:rPr lang="en-US" sz="1600" b="1" u="sng">
                <a:solidFill>
                  <a:schemeClr val="dk1"/>
                </a:solidFill>
              </a:rPr>
              <a:t>Multi-Disciplinary</a:t>
            </a:r>
            <a:endParaRPr sz="1600" b="1" u="sng">
              <a:solidFill>
                <a:schemeClr val="dk1"/>
              </a:solidFill>
            </a:endParaRPr>
          </a:p>
          <a:p>
            <a:pPr marL="0" lvl="0" indent="0" algn="l" rtl="0">
              <a:lnSpc>
                <a:spcPct val="100000"/>
              </a:lnSpc>
              <a:spcBef>
                <a:spcPts val="0"/>
              </a:spcBef>
              <a:spcAft>
                <a:spcPts val="0"/>
              </a:spcAft>
              <a:buSzPts val="1400"/>
              <a:buNone/>
            </a:pPr>
            <a:r>
              <a:rPr lang="en-US" sz="1600">
                <a:solidFill>
                  <a:schemeClr val="dk1"/>
                </a:solidFill>
              </a:rPr>
              <a:t>4x4 </a:t>
            </a:r>
            <a:endParaRPr sz="1600">
              <a:solidFill>
                <a:schemeClr val="dk1"/>
              </a:solidFill>
            </a:endParaRPr>
          </a:p>
          <a:p>
            <a:pPr marL="0" lvl="0" indent="0" algn="l" rtl="0">
              <a:lnSpc>
                <a:spcPct val="100000"/>
              </a:lnSpc>
              <a:spcBef>
                <a:spcPts val="0"/>
              </a:spcBef>
              <a:spcAft>
                <a:spcPts val="0"/>
              </a:spcAft>
              <a:buSzPts val="1400"/>
              <a:buNone/>
            </a:pPr>
            <a:r>
              <a:rPr lang="en-US" sz="1600">
                <a:solidFill>
                  <a:schemeClr val="dk1"/>
                </a:solidFill>
              </a:rPr>
              <a:t>AP/Dual Credit </a:t>
            </a:r>
            <a:endParaRPr sz="1600">
              <a:solidFill>
                <a:schemeClr val="dk1"/>
              </a:solidFill>
            </a:endParaRPr>
          </a:p>
          <a:p>
            <a:pPr marL="0" lvl="0" indent="0" algn="l" rtl="0">
              <a:lnSpc>
                <a:spcPct val="100000"/>
              </a:lnSpc>
              <a:spcBef>
                <a:spcPts val="0"/>
              </a:spcBef>
              <a:spcAft>
                <a:spcPts val="0"/>
              </a:spcAft>
              <a:buSzPts val="1400"/>
              <a:buNone/>
            </a:pPr>
            <a:r>
              <a:rPr lang="en-US" sz="1600">
                <a:solidFill>
                  <a:schemeClr val="dk1"/>
                </a:solidFill>
              </a:rPr>
              <a:t>College &amp; Career </a:t>
            </a:r>
            <a:endParaRPr sz="1600">
              <a:solidFill>
                <a:schemeClr val="dk1"/>
              </a:solidFill>
            </a:endParaRPr>
          </a:p>
          <a:p>
            <a:pPr marL="0" lvl="0" indent="0" algn="l" rtl="0">
              <a:lnSpc>
                <a:spcPct val="100000"/>
              </a:lnSpc>
              <a:spcBef>
                <a:spcPts val="0"/>
              </a:spcBef>
              <a:spcAft>
                <a:spcPts val="0"/>
              </a:spcAft>
              <a:buSzPts val="1400"/>
              <a:buNone/>
            </a:pPr>
            <a:endParaRPr b="1">
              <a:solidFill>
                <a:schemeClr val="dk1"/>
              </a:solidFill>
            </a:endParaRPr>
          </a:p>
          <a:p>
            <a:pPr marL="0" lvl="0" indent="0" algn="l" rtl="0">
              <a:lnSpc>
                <a:spcPct val="100000"/>
              </a:lnSpc>
              <a:spcBef>
                <a:spcPts val="0"/>
              </a:spcBef>
              <a:spcAft>
                <a:spcPts val="0"/>
              </a:spcAft>
              <a:buSzPts val="1400"/>
              <a:buNone/>
            </a:pPr>
            <a:endParaRPr>
              <a:solidFill>
                <a:schemeClr val="dk1"/>
              </a:solidFill>
            </a:endParaRPr>
          </a:p>
          <a:p>
            <a:pPr marL="0" lvl="0" indent="0" algn="l" rtl="0">
              <a:lnSpc>
                <a:spcPct val="100000"/>
              </a:lnSpc>
              <a:spcBef>
                <a:spcPts val="0"/>
              </a:spcBef>
              <a:spcAft>
                <a:spcPts val="0"/>
              </a:spcAft>
              <a:buSzPts val="1400"/>
              <a:buNone/>
            </a:pPr>
            <a:endParaRPr>
              <a:solidFill>
                <a:schemeClr val="dk1"/>
              </a:solidFill>
            </a:endParaRPr>
          </a:p>
          <a:p>
            <a:pPr marL="0" lvl="0" indent="0" algn="l" rtl="0">
              <a:lnSpc>
                <a:spcPct val="100000"/>
              </a:lnSpc>
              <a:spcBef>
                <a:spcPts val="0"/>
              </a:spcBef>
              <a:spcAft>
                <a:spcPts val="0"/>
              </a:spcAft>
              <a:buSzPts val="1400"/>
              <a:buNone/>
            </a:pPr>
            <a:endParaRPr>
              <a:solidFill>
                <a:schemeClr val="dk1"/>
              </a:solidFill>
            </a:endParaRPr>
          </a:p>
          <a:p>
            <a:pPr marL="0" lvl="0" indent="0" algn="l" rtl="0">
              <a:lnSpc>
                <a:spcPct val="100000"/>
              </a:lnSpc>
              <a:spcBef>
                <a:spcPts val="0"/>
              </a:spcBef>
              <a:spcAft>
                <a:spcPts val="0"/>
              </a:spcAft>
              <a:buSzPts val="1400"/>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400"/>
              <a:buNone/>
            </a:pPr>
            <a:endParaRPr/>
          </a:p>
        </p:txBody>
      </p:sp>
      <p:sp>
        <p:nvSpPr>
          <p:cNvPr id="1160" name="Google Shape;1160;g7dbdd4c8cc_0_8"/>
          <p:cNvSpPr txBox="1">
            <a:spLocks noGrp="1"/>
          </p:cNvSpPr>
          <p:nvPr>
            <p:ph type="body" idx="4"/>
          </p:nvPr>
        </p:nvSpPr>
        <p:spPr>
          <a:xfrm>
            <a:off x="4000600" y="1267200"/>
            <a:ext cx="4974300" cy="4440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600" b="1" u="sng"/>
              <a:t>Business &amp; Industry</a:t>
            </a:r>
            <a:endParaRPr sz="1600" b="1" u="sng"/>
          </a:p>
          <a:p>
            <a:pPr marL="0" lvl="0" indent="0" algn="l" rtl="0">
              <a:lnSpc>
                <a:spcPct val="100000"/>
              </a:lnSpc>
              <a:spcBef>
                <a:spcPts val="0"/>
              </a:spcBef>
              <a:spcAft>
                <a:spcPts val="0"/>
              </a:spcAft>
              <a:buSzPts val="1400"/>
              <a:buNone/>
            </a:pPr>
            <a:r>
              <a:rPr lang="en-US" sz="1600"/>
              <a:t>Animal Science </a:t>
            </a:r>
            <a:endParaRPr sz="1600"/>
          </a:p>
          <a:p>
            <a:pPr marL="0" lvl="0" indent="0" algn="l" rtl="0">
              <a:lnSpc>
                <a:spcPct val="100000"/>
              </a:lnSpc>
              <a:spcBef>
                <a:spcPts val="0"/>
              </a:spcBef>
              <a:spcAft>
                <a:spcPts val="0"/>
              </a:spcAft>
              <a:buSzPts val="1400"/>
              <a:buNone/>
            </a:pPr>
            <a:r>
              <a:rPr lang="en-US" sz="1600"/>
              <a:t>Plant Science </a:t>
            </a:r>
            <a:endParaRPr sz="1600"/>
          </a:p>
          <a:p>
            <a:pPr marL="0" lvl="0" indent="0" algn="l" rtl="0">
              <a:lnSpc>
                <a:spcPct val="100000"/>
              </a:lnSpc>
              <a:spcBef>
                <a:spcPts val="0"/>
              </a:spcBef>
              <a:spcAft>
                <a:spcPts val="0"/>
              </a:spcAft>
              <a:buSzPts val="1400"/>
              <a:buNone/>
            </a:pPr>
            <a:r>
              <a:rPr lang="en-US" sz="1600"/>
              <a:t>Ag. Tech and Mech Systems (Welding)</a:t>
            </a:r>
            <a:endParaRPr sz="1600"/>
          </a:p>
          <a:p>
            <a:pPr marL="0" lvl="0" indent="0" algn="l" rtl="0">
              <a:lnSpc>
                <a:spcPct val="100000"/>
              </a:lnSpc>
              <a:spcBef>
                <a:spcPts val="0"/>
              </a:spcBef>
              <a:spcAft>
                <a:spcPts val="0"/>
              </a:spcAft>
              <a:buSzPts val="1400"/>
              <a:buNone/>
            </a:pPr>
            <a:r>
              <a:rPr lang="en-US" sz="1600"/>
              <a:t>Carpentry (Construction)</a:t>
            </a:r>
            <a:endParaRPr sz="1600"/>
          </a:p>
          <a:p>
            <a:pPr marL="0" lvl="0" indent="0" algn="l" rtl="0">
              <a:lnSpc>
                <a:spcPct val="100000"/>
              </a:lnSpc>
              <a:spcBef>
                <a:spcPts val="0"/>
              </a:spcBef>
              <a:spcAft>
                <a:spcPts val="0"/>
              </a:spcAft>
              <a:buSzPts val="1400"/>
              <a:buNone/>
            </a:pPr>
            <a:r>
              <a:rPr lang="en-US" sz="1600"/>
              <a:t>Digital Communications (A/V)</a:t>
            </a:r>
            <a:endParaRPr sz="1600"/>
          </a:p>
          <a:p>
            <a:pPr marL="0" lvl="0" indent="0" algn="l" rtl="0">
              <a:lnSpc>
                <a:spcPct val="100000"/>
              </a:lnSpc>
              <a:spcBef>
                <a:spcPts val="0"/>
              </a:spcBef>
              <a:spcAft>
                <a:spcPts val="0"/>
              </a:spcAft>
              <a:buSzPts val="1400"/>
              <a:buNone/>
            </a:pPr>
            <a:r>
              <a:rPr lang="en-US" sz="1600"/>
              <a:t>Graphic Design and Interactive Media</a:t>
            </a:r>
            <a:endParaRPr sz="1600"/>
          </a:p>
          <a:p>
            <a:pPr marL="0" lvl="0" indent="0" algn="l" rtl="0">
              <a:lnSpc>
                <a:spcPct val="100000"/>
              </a:lnSpc>
              <a:spcBef>
                <a:spcPts val="0"/>
              </a:spcBef>
              <a:spcAft>
                <a:spcPts val="0"/>
              </a:spcAft>
              <a:buSzPts val="1400"/>
              <a:buNone/>
            </a:pPr>
            <a:r>
              <a:rPr lang="en-US" sz="1600">
                <a:solidFill>
                  <a:schemeClr val="dk1"/>
                </a:solidFill>
              </a:rPr>
              <a:t>Graphic Design and Interactive Media </a:t>
            </a:r>
            <a:r>
              <a:rPr lang="en-US" sz="1600"/>
              <a:t>(Yearbook)</a:t>
            </a:r>
            <a:endParaRPr sz="1600"/>
          </a:p>
          <a:p>
            <a:pPr marL="0" lvl="0" indent="0" algn="l" rtl="0">
              <a:lnSpc>
                <a:spcPct val="100000"/>
              </a:lnSpc>
              <a:spcBef>
                <a:spcPts val="0"/>
              </a:spcBef>
              <a:spcAft>
                <a:spcPts val="0"/>
              </a:spcAft>
              <a:buSzPts val="1400"/>
              <a:buNone/>
            </a:pPr>
            <a:r>
              <a:rPr lang="en-US" sz="1600"/>
              <a:t>Entrepreneurship </a:t>
            </a:r>
            <a:endParaRPr sz="1600"/>
          </a:p>
          <a:p>
            <a:pPr marL="0" lvl="0" indent="0" algn="l" rtl="0">
              <a:lnSpc>
                <a:spcPct val="100000"/>
              </a:lnSpc>
              <a:spcBef>
                <a:spcPts val="0"/>
              </a:spcBef>
              <a:spcAft>
                <a:spcPts val="0"/>
              </a:spcAft>
              <a:buSzPts val="1400"/>
              <a:buNone/>
            </a:pPr>
            <a:r>
              <a:rPr lang="en-US" sz="1600"/>
              <a:t>Travel, Tourism &amp; Attractions</a:t>
            </a:r>
            <a:endParaRPr sz="1600"/>
          </a:p>
          <a:p>
            <a:pPr marL="0" lvl="0" indent="0" algn="l" rtl="0">
              <a:lnSpc>
                <a:spcPct val="100000"/>
              </a:lnSpc>
              <a:spcBef>
                <a:spcPts val="0"/>
              </a:spcBef>
              <a:spcAft>
                <a:spcPts val="0"/>
              </a:spcAft>
              <a:buSzPts val="1400"/>
              <a:buNone/>
            </a:pPr>
            <a:r>
              <a:rPr lang="en-US" sz="1600"/>
              <a:t>Marketing and Sales </a:t>
            </a:r>
            <a:endParaRPr sz="1600"/>
          </a:p>
          <a:p>
            <a:pPr marL="0" lvl="0" indent="0" algn="l" rtl="0">
              <a:lnSpc>
                <a:spcPct val="100000"/>
              </a:lnSpc>
              <a:spcBef>
                <a:spcPts val="0"/>
              </a:spcBef>
              <a:spcAft>
                <a:spcPts val="0"/>
              </a:spcAft>
              <a:buSzPts val="1400"/>
              <a:buNone/>
            </a:pPr>
            <a:endParaRPr sz="1600"/>
          </a:p>
          <a:p>
            <a:pPr marL="0" lvl="0" indent="0" algn="l" rtl="0">
              <a:lnSpc>
                <a:spcPct val="100000"/>
              </a:lnSpc>
              <a:spcBef>
                <a:spcPts val="0"/>
              </a:spcBef>
              <a:spcAft>
                <a:spcPts val="0"/>
              </a:spcAft>
              <a:buSzPts val="1400"/>
              <a:buNone/>
            </a:pPr>
            <a:r>
              <a:rPr lang="en-US" sz="1600" b="1" u="sng"/>
              <a:t>STEM - must have Alg. 2, Chem. and Physics!</a:t>
            </a:r>
            <a:endParaRPr sz="1600" b="1" u="sng"/>
          </a:p>
          <a:p>
            <a:pPr marL="0" lvl="0" indent="0" algn="l" rtl="0">
              <a:lnSpc>
                <a:spcPct val="100000"/>
              </a:lnSpc>
              <a:spcBef>
                <a:spcPts val="0"/>
              </a:spcBef>
              <a:spcAft>
                <a:spcPts val="0"/>
              </a:spcAft>
              <a:buSzPts val="1400"/>
              <a:buNone/>
            </a:pPr>
            <a:r>
              <a:rPr lang="en-US" sz="1600"/>
              <a:t>Engineering Foundations (Engineering or Robotics)</a:t>
            </a:r>
            <a:endParaRPr sz="1600"/>
          </a:p>
          <a:p>
            <a:pPr marL="0" lvl="0" indent="0" algn="l" rtl="0">
              <a:lnSpc>
                <a:spcPct val="100000"/>
              </a:lnSpc>
              <a:spcBef>
                <a:spcPts val="0"/>
              </a:spcBef>
              <a:spcAft>
                <a:spcPts val="0"/>
              </a:spcAft>
              <a:buSzPts val="1400"/>
              <a:buNone/>
            </a:pPr>
            <a:r>
              <a:rPr lang="en-US" sz="1600"/>
              <a:t>Math </a:t>
            </a:r>
            <a:endParaRPr sz="1600"/>
          </a:p>
          <a:p>
            <a:pPr marL="0" lvl="0" indent="0" algn="l" rtl="0">
              <a:lnSpc>
                <a:spcPct val="100000"/>
              </a:lnSpc>
              <a:spcBef>
                <a:spcPts val="0"/>
              </a:spcBef>
              <a:spcAft>
                <a:spcPts val="0"/>
              </a:spcAft>
              <a:buSzPts val="1400"/>
              <a:buNone/>
            </a:pPr>
            <a:r>
              <a:rPr lang="en-US" sz="1600"/>
              <a:t>Science </a:t>
            </a:r>
            <a:endParaRPr sz="1600"/>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b="1"/>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64"/>
        <p:cNvGrpSpPr/>
        <p:nvPr/>
      </p:nvGrpSpPr>
      <p:grpSpPr>
        <a:xfrm>
          <a:off x="0" y="0"/>
          <a:ext cx="0" cy="0"/>
          <a:chOff x="0" y="0"/>
          <a:chExt cx="0" cy="0"/>
        </a:xfrm>
      </p:grpSpPr>
      <p:sp>
        <p:nvSpPr>
          <p:cNvPr id="1165" name="Google Shape;1165;g26843e51cab_0_3100"/>
          <p:cNvSpPr txBox="1">
            <a:spLocks noGrp="1"/>
          </p:cNvSpPr>
          <p:nvPr>
            <p:ph type="title"/>
          </p:nvPr>
        </p:nvSpPr>
        <p:spPr>
          <a:xfrm>
            <a:off x="1248775" y="478875"/>
            <a:ext cx="63438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u="sng"/>
              <a:t>Endorsements:</a:t>
            </a:r>
            <a:endParaRPr/>
          </a:p>
        </p:txBody>
      </p:sp>
      <p:pic>
        <p:nvPicPr>
          <p:cNvPr id="1166" name="Google Shape;1166;g26843e51cab_0_3100"/>
          <p:cNvPicPr preferRelativeResize="0"/>
          <p:nvPr/>
        </p:nvPicPr>
        <p:blipFill rotWithShape="1">
          <a:blip r:embed="rId3">
            <a:alphaModFix/>
          </a:blip>
          <a:srcRect/>
          <a:stretch/>
        </p:blipFill>
        <p:spPr>
          <a:xfrm>
            <a:off x="106888" y="1070425"/>
            <a:ext cx="8930226" cy="5694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70"/>
        <p:cNvGrpSpPr/>
        <p:nvPr/>
      </p:nvGrpSpPr>
      <p:grpSpPr>
        <a:xfrm>
          <a:off x="0" y="0"/>
          <a:ext cx="0" cy="0"/>
          <a:chOff x="0" y="0"/>
          <a:chExt cx="0" cy="0"/>
        </a:xfrm>
      </p:grpSpPr>
      <p:sp>
        <p:nvSpPr>
          <p:cNvPr id="1171" name="Google Shape;1171;g26843e51cab_0_3105"/>
          <p:cNvSpPr txBox="1">
            <a:spLocks noGrp="1"/>
          </p:cNvSpPr>
          <p:nvPr>
            <p:ph type="title"/>
          </p:nvPr>
        </p:nvSpPr>
        <p:spPr>
          <a:xfrm>
            <a:off x="1400089" y="665100"/>
            <a:ext cx="63438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u="sng"/>
              <a:t>Endorsements</a:t>
            </a:r>
            <a:endParaRPr/>
          </a:p>
        </p:txBody>
      </p:sp>
      <p:pic>
        <p:nvPicPr>
          <p:cNvPr id="1172" name="Google Shape;1172;g26843e51cab_0_3105"/>
          <p:cNvPicPr preferRelativeResize="0"/>
          <p:nvPr/>
        </p:nvPicPr>
        <p:blipFill rotWithShape="1">
          <a:blip r:embed="rId3">
            <a:alphaModFix/>
          </a:blip>
          <a:srcRect/>
          <a:stretch/>
        </p:blipFill>
        <p:spPr>
          <a:xfrm>
            <a:off x="0" y="1543088"/>
            <a:ext cx="9143999" cy="511426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76"/>
        <p:cNvGrpSpPr/>
        <p:nvPr/>
      </p:nvGrpSpPr>
      <p:grpSpPr>
        <a:xfrm>
          <a:off x="0" y="0"/>
          <a:ext cx="0" cy="0"/>
          <a:chOff x="0" y="0"/>
          <a:chExt cx="0" cy="0"/>
        </a:xfrm>
      </p:grpSpPr>
      <p:sp>
        <p:nvSpPr>
          <p:cNvPr id="1177" name="Google Shape;1177;g26843e51cab_0_3110"/>
          <p:cNvSpPr txBox="1">
            <a:spLocks noGrp="1"/>
          </p:cNvSpPr>
          <p:nvPr>
            <p:ph type="title"/>
          </p:nvPr>
        </p:nvSpPr>
        <p:spPr>
          <a:xfrm>
            <a:off x="1400164" y="542600"/>
            <a:ext cx="63438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u="sng"/>
              <a:t>Endorsements</a:t>
            </a:r>
            <a:endParaRPr/>
          </a:p>
        </p:txBody>
      </p:sp>
      <p:pic>
        <p:nvPicPr>
          <p:cNvPr id="1178" name="Google Shape;1178;g26843e51cab_0_3110"/>
          <p:cNvPicPr preferRelativeResize="0"/>
          <p:nvPr/>
        </p:nvPicPr>
        <p:blipFill rotWithShape="1">
          <a:blip r:embed="rId3">
            <a:alphaModFix/>
          </a:blip>
          <a:srcRect/>
          <a:stretch/>
        </p:blipFill>
        <p:spPr>
          <a:xfrm>
            <a:off x="288175" y="2614938"/>
            <a:ext cx="8700674" cy="1628125"/>
          </a:xfrm>
          <a:prstGeom prst="rect">
            <a:avLst/>
          </a:prstGeom>
          <a:noFill/>
          <a:ln>
            <a:noFill/>
          </a:ln>
        </p:spPr>
      </p:pic>
      <p:pic>
        <p:nvPicPr>
          <p:cNvPr id="1179" name="Google Shape;1179;g26843e51cab_0_3110"/>
          <p:cNvPicPr preferRelativeResize="0"/>
          <p:nvPr/>
        </p:nvPicPr>
        <p:blipFill rotWithShape="1">
          <a:blip r:embed="rId4">
            <a:alphaModFix/>
          </a:blip>
          <a:srcRect/>
          <a:stretch/>
        </p:blipFill>
        <p:spPr>
          <a:xfrm>
            <a:off x="155150" y="4433375"/>
            <a:ext cx="8833700" cy="13404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g26843e51cab_0_2563"/>
          <p:cNvSpPr txBox="1">
            <a:spLocks noGrp="1"/>
          </p:cNvSpPr>
          <p:nvPr>
            <p:ph type="title"/>
          </p:nvPr>
        </p:nvSpPr>
        <p:spPr>
          <a:xfrm>
            <a:off x="533400" y="927098"/>
            <a:ext cx="8077200" cy="7098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200"/>
              <a:buFont typeface="Century Gothic"/>
              <a:buNone/>
            </a:pPr>
            <a:r>
              <a:rPr lang="en-US" u="sng"/>
              <a:t>CTE and other electives</a:t>
            </a:r>
            <a:br>
              <a:rPr lang="en-US" u="sng"/>
            </a:br>
            <a:r>
              <a:rPr lang="en-US"/>
              <a:t>Complete your endorsement!</a:t>
            </a:r>
            <a:endParaRPr u="sng"/>
          </a:p>
        </p:txBody>
      </p:sp>
      <p:sp>
        <p:nvSpPr>
          <p:cNvPr id="1185" name="Google Shape;1185;g26843e51cab_0_2563"/>
          <p:cNvSpPr txBox="1"/>
          <p:nvPr/>
        </p:nvSpPr>
        <p:spPr>
          <a:xfrm>
            <a:off x="6931725" y="2577150"/>
            <a:ext cx="2235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a:solidFill>
                <a:srgbClr val="3F3F3F"/>
              </a:solidFill>
              <a:latin typeface="Century Gothic"/>
              <a:ea typeface="Century Gothic"/>
              <a:cs typeface="Century Gothic"/>
              <a:sym typeface="Century Gothic"/>
            </a:endParaRPr>
          </a:p>
        </p:txBody>
      </p:sp>
      <p:sp>
        <p:nvSpPr>
          <p:cNvPr id="1186" name="Google Shape;1186;g26843e51cab_0_2563"/>
          <p:cNvSpPr txBox="1"/>
          <p:nvPr/>
        </p:nvSpPr>
        <p:spPr>
          <a:xfrm>
            <a:off x="706200" y="2715000"/>
            <a:ext cx="7904400" cy="554100"/>
          </a:xfrm>
          <a:prstGeom prst="rect">
            <a:avLst/>
          </a:prstGeom>
          <a:noFill/>
          <a:ln>
            <a:noFill/>
          </a:ln>
        </p:spPr>
        <p:txBody>
          <a:bodyPr spcFirstLastPara="1" wrap="square" lIns="91425" tIns="91425" rIns="91425" bIns="91425" anchor="t" anchorCtr="0">
            <a:spAutoFit/>
          </a:bodyPr>
          <a:lstStyle/>
          <a:p>
            <a:pPr marL="457200" lvl="0" indent="-381000" algn="l" rtl="0">
              <a:spcBef>
                <a:spcPts val="0"/>
              </a:spcBef>
              <a:spcAft>
                <a:spcPts val="0"/>
              </a:spcAft>
              <a:buClr>
                <a:srgbClr val="3F3F3F"/>
              </a:buClr>
              <a:buSzPts val="2400"/>
              <a:buFont typeface="Century Gothic"/>
              <a:buAutoNum type="arabicPeriod"/>
            </a:pPr>
            <a:r>
              <a:rPr lang="en-US" sz="2400" b="1">
                <a:solidFill>
                  <a:srgbClr val="3F3F3F"/>
                </a:solidFill>
                <a:latin typeface="Century Gothic"/>
                <a:ea typeface="Century Gothic"/>
                <a:cs typeface="Century Gothic"/>
                <a:sym typeface="Century Gothic"/>
              </a:rPr>
              <a:t>Use your pathway to select an endorsement!</a:t>
            </a:r>
            <a:endParaRPr sz="2400" b="1">
              <a:solidFill>
                <a:srgbClr val="3F3F3F"/>
              </a:solidFill>
              <a:latin typeface="Century Gothic"/>
              <a:ea typeface="Century Gothic"/>
              <a:cs typeface="Century Gothic"/>
              <a:sym typeface="Century Gothic"/>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F7F2FB"/>
            </a:gs>
            <a:gs pos="74000">
              <a:srgbClr val="C094DF"/>
            </a:gs>
            <a:gs pos="83000">
              <a:srgbClr val="C094DF"/>
            </a:gs>
            <a:gs pos="100000">
              <a:srgbClr val="D4B8EA"/>
            </a:gs>
          </a:gsLst>
          <a:lin ang="5400000" scaled="0"/>
        </a:gradFill>
        <a:effectLst/>
      </p:bgPr>
    </p:bg>
    <p:spTree>
      <p:nvGrpSpPr>
        <p:cNvPr id="1" name="Shape 1190"/>
        <p:cNvGrpSpPr/>
        <p:nvPr/>
      </p:nvGrpSpPr>
      <p:grpSpPr>
        <a:xfrm>
          <a:off x="0" y="0"/>
          <a:ext cx="0" cy="0"/>
          <a:chOff x="0" y="0"/>
          <a:chExt cx="0" cy="0"/>
        </a:xfrm>
      </p:grpSpPr>
      <p:sp>
        <p:nvSpPr>
          <p:cNvPr id="1191" name="Google Shape;1191;p65"/>
          <p:cNvSpPr txBox="1">
            <a:spLocks noGrp="1"/>
          </p:cNvSpPr>
          <p:nvPr>
            <p:ph type="body" idx="3"/>
          </p:nvPr>
        </p:nvSpPr>
        <p:spPr>
          <a:xfrm>
            <a:off x="457200" y="1318845"/>
            <a:ext cx="8396654" cy="4888523"/>
          </a:xfrm>
          <a:prstGeom prst="rect">
            <a:avLst/>
          </a:prstGeom>
          <a:noFill/>
          <a:ln>
            <a:noFill/>
          </a:ln>
        </p:spPr>
        <p:txBody>
          <a:bodyPr spcFirstLastPara="1" wrap="square" lIns="91425" tIns="91425" rIns="91425" bIns="91425" anchor="t" anchorCtr="0">
            <a:noAutofit/>
          </a:bodyPr>
          <a:lstStyle/>
          <a:p>
            <a:pPr marL="457200" lvl="0" indent="-355600" algn="l" rtl="0">
              <a:lnSpc>
                <a:spcPct val="100000"/>
              </a:lnSpc>
              <a:spcBef>
                <a:spcPts val="0"/>
              </a:spcBef>
              <a:spcAft>
                <a:spcPts val="0"/>
              </a:spcAft>
              <a:buClr>
                <a:schemeClr val="dk1"/>
              </a:buClr>
              <a:buSzPts val="2000"/>
              <a:buAutoNum type="arabicPeriod"/>
            </a:pPr>
            <a:r>
              <a:rPr lang="en-US" sz="2000"/>
              <a:t>Make sure that you have completed your 4-year plan (all classes and alternates). </a:t>
            </a:r>
            <a:endParaRPr/>
          </a:p>
          <a:p>
            <a:pPr marL="0" lvl="0" indent="0" algn="l" rtl="0">
              <a:lnSpc>
                <a:spcPct val="100000"/>
              </a:lnSpc>
              <a:spcBef>
                <a:spcPts val="0"/>
              </a:spcBef>
              <a:spcAft>
                <a:spcPts val="0"/>
              </a:spcAft>
              <a:buNone/>
            </a:pPr>
            <a:endParaRPr sz="2000"/>
          </a:p>
          <a:p>
            <a:pPr marL="457200" lvl="0" indent="-355600" algn="l" rtl="0">
              <a:lnSpc>
                <a:spcPct val="100000"/>
              </a:lnSpc>
              <a:spcBef>
                <a:spcPts val="0"/>
              </a:spcBef>
              <a:spcAft>
                <a:spcPts val="0"/>
              </a:spcAft>
              <a:buClr>
                <a:schemeClr val="dk1"/>
              </a:buClr>
              <a:buSzPts val="2000"/>
              <a:buAutoNum type="arabicPeriod"/>
            </a:pPr>
            <a:r>
              <a:rPr lang="en-US" sz="2000"/>
              <a:t>Review your choices with your parents! They can make changes up until we meet with you in the hallway. After that, all changes must go through your high school counselor.</a:t>
            </a:r>
            <a:endParaRPr/>
          </a:p>
          <a:p>
            <a:pPr marL="0" lvl="0" indent="0" algn="l" rtl="0">
              <a:lnSpc>
                <a:spcPct val="100000"/>
              </a:lnSpc>
              <a:spcBef>
                <a:spcPts val="0"/>
              </a:spcBef>
              <a:spcAft>
                <a:spcPts val="0"/>
              </a:spcAft>
              <a:buNone/>
            </a:pPr>
            <a:endParaRPr sz="2000"/>
          </a:p>
          <a:p>
            <a:pPr marL="457200" lvl="0" indent="-355600" algn="l" rtl="0">
              <a:lnSpc>
                <a:spcPct val="100000"/>
              </a:lnSpc>
              <a:spcBef>
                <a:spcPts val="0"/>
              </a:spcBef>
              <a:spcAft>
                <a:spcPts val="0"/>
              </a:spcAft>
              <a:buClr>
                <a:schemeClr val="dk1"/>
              </a:buClr>
              <a:buSzPts val="2000"/>
              <a:buAutoNum type="arabicPeriod"/>
            </a:pPr>
            <a:r>
              <a:rPr lang="en-US" sz="2000"/>
              <a:t>Look at the Marble Falls High School Counseling website to learn about electives and graduation requirements!</a:t>
            </a:r>
            <a:endParaRPr/>
          </a:p>
          <a:p>
            <a:pPr marL="0" lvl="0" indent="0" algn="l" rtl="0">
              <a:lnSpc>
                <a:spcPct val="100000"/>
              </a:lnSpc>
              <a:spcBef>
                <a:spcPts val="0"/>
              </a:spcBef>
              <a:spcAft>
                <a:spcPts val="0"/>
              </a:spcAft>
              <a:buNone/>
            </a:pPr>
            <a:endParaRPr sz="2000"/>
          </a:p>
          <a:p>
            <a:pPr marL="457200" lvl="0" indent="-355600" algn="l" rtl="0">
              <a:lnSpc>
                <a:spcPct val="100000"/>
              </a:lnSpc>
              <a:spcBef>
                <a:spcPts val="0"/>
              </a:spcBef>
              <a:spcAft>
                <a:spcPts val="0"/>
              </a:spcAft>
              <a:buClr>
                <a:schemeClr val="dk1"/>
              </a:buClr>
              <a:buSzPts val="2000"/>
              <a:buAutoNum type="arabicPeriod"/>
            </a:pPr>
            <a:r>
              <a:rPr lang="en-US" sz="2000"/>
              <a:t>Counselors will come back to sit with each student individually to review your 4-year plan and confirm next year’s course choices.</a:t>
            </a:r>
            <a:endParaRPr/>
          </a:p>
          <a:p>
            <a:pPr marL="457200" lvl="0" indent="0" algn="l" rtl="0">
              <a:lnSpc>
                <a:spcPct val="100000"/>
              </a:lnSpc>
              <a:spcBef>
                <a:spcPts val="0"/>
              </a:spcBef>
              <a:spcAft>
                <a:spcPts val="0"/>
              </a:spcAft>
              <a:buNone/>
            </a:pPr>
            <a:endParaRPr sz="2000">
              <a:solidFill>
                <a:srgbClr val="FF0000"/>
              </a:solidFill>
            </a:endParaRPr>
          </a:p>
          <a:p>
            <a:pPr marL="457200" lvl="0" indent="-355600" algn="l" rtl="0">
              <a:lnSpc>
                <a:spcPct val="100000"/>
              </a:lnSpc>
              <a:spcBef>
                <a:spcPts val="0"/>
              </a:spcBef>
              <a:spcAft>
                <a:spcPts val="0"/>
              </a:spcAft>
              <a:buClr>
                <a:schemeClr val="dk1"/>
              </a:buClr>
              <a:buSzPts val="2000"/>
              <a:buAutoNum type="arabicPeriod"/>
            </a:pPr>
            <a:r>
              <a:rPr lang="en-US" sz="2000">
                <a:solidFill>
                  <a:srgbClr val="FF0000"/>
                </a:solidFill>
                <a:highlight>
                  <a:schemeClr val="accent2"/>
                </a:highlight>
              </a:rPr>
              <a:t>The last deadline to make changes to your choices is May 23, 2024!</a:t>
            </a:r>
            <a:endParaRPr>
              <a:highlight>
                <a:schemeClr val="accent2"/>
              </a:highlight>
            </a:endParaRPr>
          </a:p>
          <a:p>
            <a:pPr marL="457200" lvl="0" indent="-228600" algn="l" rtl="0">
              <a:lnSpc>
                <a:spcPct val="100000"/>
              </a:lnSpc>
              <a:spcBef>
                <a:spcPts val="0"/>
              </a:spcBef>
              <a:spcAft>
                <a:spcPts val="0"/>
              </a:spcAft>
              <a:buSzPts val="1400"/>
              <a:buNone/>
            </a:pPr>
            <a:endParaRPr/>
          </a:p>
        </p:txBody>
      </p:sp>
      <p:sp>
        <p:nvSpPr>
          <p:cNvPr id="1192" name="Google Shape;1192;p65"/>
          <p:cNvSpPr txBox="1"/>
          <p:nvPr/>
        </p:nvSpPr>
        <p:spPr>
          <a:xfrm>
            <a:off x="769326" y="298938"/>
            <a:ext cx="7288823"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0" i="0" u="sng" strike="noStrike" cap="none">
                <a:solidFill>
                  <a:srgbClr val="000000"/>
                </a:solidFill>
                <a:latin typeface="Arial"/>
                <a:ea typeface="Arial"/>
                <a:cs typeface="Arial"/>
                <a:sym typeface="Arial"/>
              </a:rPr>
              <a:t>Next Steps</a:t>
            </a:r>
            <a:r>
              <a:rPr lang="en-US" sz="1400" b="0" i="0" u="none" strike="noStrike" cap="none">
                <a:solidFill>
                  <a:srgbClr val="000000"/>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Google Shape;1197;g52c4e45595_0_25"/>
          <p:cNvSpPr txBox="1">
            <a:spLocks noGrp="1"/>
          </p:cNvSpPr>
          <p:nvPr>
            <p:ph type="body" idx="1"/>
          </p:nvPr>
        </p:nvSpPr>
        <p:spPr>
          <a:xfrm>
            <a:off x="72675" y="980150"/>
            <a:ext cx="8860800" cy="56901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365760" marR="0" lvl="0" indent="-264160" algn="ctr" rtl="0">
              <a:lnSpc>
                <a:spcPct val="90000"/>
              </a:lnSpc>
              <a:spcBef>
                <a:spcPts val="0"/>
              </a:spcBef>
              <a:spcAft>
                <a:spcPts val="0"/>
              </a:spcAft>
              <a:buClr>
                <a:schemeClr val="accent1"/>
              </a:buClr>
              <a:buSzPts val="700"/>
              <a:buFont typeface="Noto Sans Symbols"/>
              <a:buNone/>
            </a:pPr>
            <a:endParaRPr sz="2800" b="1" i="0" u="none" strike="noStrike" cap="none">
              <a:solidFill>
                <a:schemeClr val="dk1"/>
              </a:solidFill>
              <a:latin typeface="Rambla"/>
              <a:ea typeface="Rambla"/>
              <a:cs typeface="Rambla"/>
              <a:sym typeface="Rambla"/>
            </a:endParaRPr>
          </a:p>
          <a:p>
            <a:pPr marL="365760" marR="0" lvl="0" indent="-264160" algn="ctr" rtl="0">
              <a:lnSpc>
                <a:spcPct val="90000"/>
              </a:lnSpc>
              <a:spcBef>
                <a:spcPts val="0"/>
              </a:spcBef>
              <a:spcAft>
                <a:spcPts val="0"/>
              </a:spcAft>
              <a:buClr>
                <a:schemeClr val="accent1"/>
              </a:buClr>
              <a:buSzPts val="750"/>
              <a:buFont typeface="Noto Sans Symbols"/>
              <a:buNone/>
            </a:pPr>
            <a:r>
              <a:rPr lang="en-US">
                <a:latin typeface="Arial"/>
                <a:ea typeface="Arial"/>
                <a:cs typeface="Arial"/>
                <a:sym typeface="Arial"/>
              </a:rPr>
              <a:t>Molly Heath</a:t>
            </a:r>
            <a:r>
              <a:rPr lang="en-US">
                <a:solidFill>
                  <a:schemeClr val="dk1"/>
                </a:solidFill>
                <a:latin typeface="Arial"/>
                <a:ea typeface="Arial"/>
                <a:cs typeface="Arial"/>
                <a:sym typeface="Arial"/>
              </a:rPr>
              <a:t>, Counselor</a:t>
            </a:r>
            <a:r>
              <a:rPr lang="en-US" b="1" i="0" u="none" strike="noStrike" cap="none">
                <a:solidFill>
                  <a:schemeClr val="dk1"/>
                </a:solidFill>
                <a:latin typeface="Rambla"/>
                <a:ea typeface="Rambla"/>
                <a:cs typeface="Rambla"/>
                <a:sym typeface="Rambla"/>
              </a:rPr>
              <a:t> (A-G)</a:t>
            </a:r>
            <a:endParaRPr/>
          </a:p>
          <a:p>
            <a:pPr marL="365760" lvl="0" indent="-264160" algn="ctr" rtl="0">
              <a:lnSpc>
                <a:spcPct val="90000"/>
              </a:lnSpc>
              <a:spcBef>
                <a:spcPts val="400"/>
              </a:spcBef>
              <a:spcAft>
                <a:spcPts val="0"/>
              </a:spcAft>
              <a:buClr>
                <a:schemeClr val="dk1"/>
              </a:buClr>
              <a:buSzPts val="700"/>
              <a:buFont typeface="Arial"/>
              <a:buNone/>
            </a:pPr>
            <a:r>
              <a:rPr lang="en-US" sz="2800" u="sng">
                <a:solidFill>
                  <a:schemeClr val="hlink"/>
                </a:solidFill>
                <a:latin typeface="Arial"/>
                <a:ea typeface="Arial"/>
                <a:cs typeface="Arial"/>
                <a:sym typeface="Arial"/>
                <a:hlinkClick r:id="rId3"/>
              </a:rPr>
              <a:t>mheath@mfisd.txed.net</a:t>
            </a:r>
            <a:endParaRPr/>
          </a:p>
          <a:p>
            <a:pPr marL="365760" lvl="0" indent="-264160" algn="ctr" rtl="0">
              <a:lnSpc>
                <a:spcPct val="90000"/>
              </a:lnSpc>
              <a:spcBef>
                <a:spcPts val="400"/>
              </a:spcBef>
              <a:spcAft>
                <a:spcPts val="0"/>
              </a:spcAft>
              <a:buClr>
                <a:schemeClr val="dk1"/>
              </a:buClr>
              <a:buSzPts val="700"/>
              <a:buFont typeface="Arial"/>
              <a:buNone/>
            </a:pPr>
            <a:endParaRPr/>
          </a:p>
          <a:p>
            <a:pPr marL="365760" marR="0" lvl="0" indent="-264160" algn="ctr" rtl="0">
              <a:lnSpc>
                <a:spcPct val="90000"/>
              </a:lnSpc>
              <a:spcBef>
                <a:spcPts val="400"/>
              </a:spcBef>
              <a:spcAft>
                <a:spcPts val="0"/>
              </a:spcAft>
              <a:buClr>
                <a:schemeClr val="accent1"/>
              </a:buClr>
              <a:buSzPts val="700"/>
              <a:buFont typeface="Noto Sans Symbols"/>
              <a:buNone/>
            </a:pPr>
            <a:r>
              <a:rPr lang="en-US">
                <a:latin typeface="Arial"/>
                <a:ea typeface="Arial"/>
                <a:cs typeface="Arial"/>
                <a:sym typeface="Arial"/>
              </a:rPr>
              <a:t>Shay Bolm</a:t>
            </a:r>
            <a:r>
              <a:rPr lang="en-US" i="0" u="none" strike="noStrike" cap="none">
                <a:solidFill>
                  <a:schemeClr val="dk1"/>
                </a:solidFill>
                <a:latin typeface="Arial"/>
                <a:ea typeface="Arial"/>
                <a:cs typeface="Arial"/>
                <a:sym typeface="Arial"/>
              </a:rPr>
              <a:t>, Counselor (H-P</a:t>
            </a:r>
            <a:r>
              <a:rPr lang="en-US">
                <a:latin typeface="Arial"/>
                <a:ea typeface="Arial"/>
                <a:cs typeface="Arial"/>
                <a:sym typeface="Arial"/>
              </a:rPr>
              <a:t>) </a:t>
            </a:r>
            <a:endParaRPr>
              <a:latin typeface="Arial"/>
              <a:ea typeface="Arial"/>
              <a:cs typeface="Arial"/>
              <a:sym typeface="Arial"/>
            </a:endParaRPr>
          </a:p>
          <a:p>
            <a:pPr marL="365760" lvl="0" indent="-264160" algn="ctr" rtl="0">
              <a:lnSpc>
                <a:spcPct val="90000"/>
              </a:lnSpc>
              <a:spcBef>
                <a:spcPts val="400"/>
              </a:spcBef>
              <a:spcAft>
                <a:spcPts val="0"/>
              </a:spcAft>
              <a:buClr>
                <a:schemeClr val="dk1"/>
              </a:buClr>
              <a:buSzPts val="700"/>
              <a:buFont typeface="Arial"/>
              <a:buNone/>
            </a:pPr>
            <a:r>
              <a:rPr lang="en-US" sz="2800" u="sng">
                <a:solidFill>
                  <a:schemeClr val="hlink"/>
                </a:solidFill>
                <a:latin typeface="Arial"/>
                <a:ea typeface="Arial"/>
                <a:cs typeface="Arial"/>
                <a:sym typeface="Arial"/>
                <a:hlinkClick r:id="rId4"/>
              </a:rPr>
              <a:t>sbolm@mfisd.txed.net</a:t>
            </a:r>
            <a:endParaRPr u="sng">
              <a:solidFill>
                <a:schemeClr val="accent3"/>
              </a:solidFill>
            </a:endParaRPr>
          </a:p>
          <a:p>
            <a:pPr marL="365760" lvl="0" indent="-264160" algn="ctr" rtl="0">
              <a:lnSpc>
                <a:spcPct val="90000"/>
              </a:lnSpc>
              <a:spcBef>
                <a:spcPts val="400"/>
              </a:spcBef>
              <a:spcAft>
                <a:spcPts val="0"/>
              </a:spcAft>
              <a:buClr>
                <a:schemeClr val="dk1"/>
              </a:buClr>
              <a:buSzPts val="700"/>
              <a:buFont typeface="Arial"/>
              <a:buNone/>
            </a:pPr>
            <a:endParaRPr u="sng">
              <a:solidFill>
                <a:schemeClr val="accent3"/>
              </a:solidFill>
            </a:endParaRPr>
          </a:p>
          <a:p>
            <a:pPr marL="365760" lvl="0" indent="-264160" algn="ctr" rtl="0">
              <a:lnSpc>
                <a:spcPct val="90000"/>
              </a:lnSpc>
              <a:spcBef>
                <a:spcPts val="400"/>
              </a:spcBef>
              <a:spcAft>
                <a:spcPts val="0"/>
              </a:spcAft>
              <a:buSzPts val="700"/>
              <a:buNone/>
            </a:pPr>
            <a:r>
              <a:rPr lang="en-US" sz="2800">
                <a:latin typeface="Arial"/>
                <a:ea typeface="Arial"/>
                <a:cs typeface="Arial"/>
                <a:sym typeface="Arial"/>
              </a:rPr>
              <a:t>Duane Teets</a:t>
            </a:r>
            <a:r>
              <a:rPr lang="en-US" sz="2800">
                <a:solidFill>
                  <a:schemeClr val="dk1"/>
                </a:solidFill>
                <a:latin typeface="Arial"/>
                <a:ea typeface="Arial"/>
                <a:cs typeface="Arial"/>
                <a:sym typeface="Arial"/>
              </a:rPr>
              <a:t>, Counselor (Q-Z)</a:t>
            </a:r>
            <a:r>
              <a:rPr lang="en-US" sz="2800">
                <a:latin typeface="Arial"/>
                <a:ea typeface="Arial"/>
                <a:cs typeface="Arial"/>
                <a:sym typeface="Arial"/>
              </a:rPr>
              <a:t> </a:t>
            </a:r>
            <a:endParaRPr/>
          </a:p>
          <a:p>
            <a:pPr marL="365760" lvl="0" indent="-264160" algn="ctr" rtl="0">
              <a:lnSpc>
                <a:spcPct val="90000"/>
              </a:lnSpc>
              <a:spcBef>
                <a:spcPts val="400"/>
              </a:spcBef>
              <a:spcAft>
                <a:spcPts val="0"/>
              </a:spcAft>
              <a:buClr>
                <a:schemeClr val="dk1"/>
              </a:buClr>
              <a:buSzPts val="700"/>
              <a:buFont typeface="Arial"/>
              <a:buNone/>
            </a:pPr>
            <a:r>
              <a:rPr lang="en-US" sz="2800" u="sng">
                <a:solidFill>
                  <a:schemeClr val="hlink"/>
                </a:solidFill>
                <a:latin typeface="Arial"/>
                <a:ea typeface="Arial"/>
                <a:cs typeface="Arial"/>
                <a:sym typeface="Arial"/>
                <a:hlinkClick r:id="rId5"/>
              </a:rPr>
              <a:t>dteets@mfisd.txed.net</a:t>
            </a:r>
            <a:endParaRPr u="sng">
              <a:solidFill>
                <a:schemeClr val="accent3"/>
              </a:solidFill>
            </a:endParaRPr>
          </a:p>
          <a:p>
            <a:pPr marL="365760" marR="0" lvl="0" indent="-264160" algn="ctr" rtl="0">
              <a:lnSpc>
                <a:spcPct val="90000"/>
              </a:lnSpc>
              <a:spcBef>
                <a:spcPts val="400"/>
              </a:spcBef>
              <a:spcAft>
                <a:spcPts val="0"/>
              </a:spcAft>
              <a:buClr>
                <a:schemeClr val="accent1"/>
              </a:buClr>
              <a:buSzPts val="2285"/>
              <a:buFont typeface="Noto Sans Symbols"/>
              <a:buNone/>
            </a:pPr>
            <a:endParaRPr sz="2800">
              <a:latin typeface="Comic Sans MS"/>
              <a:ea typeface="Comic Sans MS"/>
              <a:cs typeface="Comic Sans MS"/>
              <a:sym typeface="Comic Sans MS"/>
            </a:endParaRPr>
          </a:p>
          <a:p>
            <a:pPr marL="365760" lvl="0" indent="-264160" algn="ctr" rtl="0">
              <a:lnSpc>
                <a:spcPct val="90000"/>
              </a:lnSpc>
              <a:spcBef>
                <a:spcPts val="400"/>
              </a:spcBef>
              <a:spcAft>
                <a:spcPts val="0"/>
              </a:spcAft>
              <a:buClr>
                <a:schemeClr val="dk1"/>
              </a:buClr>
              <a:buSzPts val="700"/>
              <a:buFont typeface="Arial"/>
              <a:buNone/>
            </a:pPr>
            <a:r>
              <a:rPr lang="en-US" sz="2800">
                <a:latin typeface="Arial"/>
                <a:ea typeface="Arial"/>
                <a:cs typeface="Arial"/>
                <a:sym typeface="Arial"/>
              </a:rPr>
              <a:t>Ashley Bernard, ECHS &amp; CTE Coordinator </a:t>
            </a:r>
            <a:endParaRPr/>
          </a:p>
          <a:p>
            <a:pPr marL="365760" lvl="0" indent="-264160" algn="ctr" rtl="0">
              <a:lnSpc>
                <a:spcPct val="90000"/>
              </a:lnSpc>
              <a:spcBef>
                <a:spcPts val="400"/>
              </a:spcBef>
              <a:spcAft>
                <a:spcPts val="0"/>
              </a:spcAft>
              <a:buClr>
                <a:schemeClr val="dk1"/>
              </a:buClr>
              <a:buSzPts val="700"/>
              <a:buFont typeface="Arial"/>
              <a:buNone/>
            </a:pPr>
            <a:r>
              <a:rPr lang="en-US" sz="2800" u="sng">
                <a:solidFill>
                  <a:schemeClr val="hlink"/>
                </a:solidFill>
                <a:latin typeface="Arial"/>
                <a:ea typeface="Arial"/>
                <a:cs typeface="Arial"/>
                <a:sym typeface="Arial"/>
                <a:hlinkClick r:id="rId6"/>
              </a:rPr>
              <a:t>abernard@mfisd.txed.net</a:t>
            </a:r>
            <a:endParaRPr sz="2800">
              <a:latin typeface="Comic Sans MS"/>
              <a:ea typeface="Comic Sans MS"/>
              <a:cs typeface="Comic Sans MS"/>
              <a:sym typeface="Comic Sans MS"/>
            </a:endParaRPr>
          </a:p>
          <a:p>
            <a:pPr marL="365760" marR="0" lvl="0" indent="-264160" algn="ctr" rtl="0">
              <a:lnSpc>
                <a:spcPct val="90000"/>
              </a:lnSpc>
              <a:spcBef>
                <a:spcPts val="400"/>
              </a:spcBef>
              <a:spcAft>
                <a:spcPts val="0"/>
              </a:spcAft>
              <a:buClr>
                <a:schemeClr val="accent1"/>
              </a:buClr>
              <a:buSzPts val="2285"/>
              <a:buFont typeface="Noto Sans Symbols"/>
              <a:buNone/>
            </a:pPr>
            <a:endParaRPr sz="2800" b="1" i="0" u="none" strike="noStrike" cap="none">
              <a:solidFill>
                <a:schemeClr val="dk1"/>
              </a:solidFill>
              <a:latin typeface="Comic Sans MS"/>
              <a:ea typeface="Comic Sans MS"/>
              <a:cs typeface="Comic Sans MS"/>
              <a:sym typeface="Comic Sans MS"/>
            </a:endParaRPr>
          </a:p>
          <a:p>
            <a:pPr marL="365760" marR="0" lvl="0" indent="-264160" algn="ctr" rtl="0">
              <a:lnSpc>
                <a:spcPct val="90000"/>
              </a:lnSpc>
              <a:spcBef>
                <a:spcPts val="400"/>
              </a:spcBef>
              <a:spcAft>
                <a:spcPts val="0"/>
              </a:spcAft>
              <a:buClr>
                <a:schemeClr val="accent1"/>
              </a:buClr>
              <a:buSzPts val="2285"/>
              <a:buFont typeface="Noto Sans Symbols"/>
              <a:buNone/>
            </a:pPr>
            <a:endParaRPr sz="2800" b="1" i="0" u="none" strike="noStrike" cap="none">
              <a:solidFill>
                <a:schemeClr val="hlink"/>
              </a:solidFill>
              <a:latin typeface="Comic Sans MS"/>
              <a:ea typeface="Comic Sans MS"/>
              <a:cs typeface="Comic Sans MS"/>
              <a:sym typeface="Comic Sans MS"/>
            </a:endParaRPr>
          </a:p>
        </p:txBody>
      </p:sp>
      <p:sp>
        <p:nvSpPr>
          <p:cNvPr id="1198" name="Google Shape;1198;g52c4e45595_0_25"/>
          <p:cNvSpPr txBox="1">
            <a:spLocks noGrp="1"/>
          </p:cNvSpPr>
          <p:nvPr>
            <p:ph type="title"/>
          </p:nvPr>
        </p:nvSpPr>
        <p:spPr>
          <a:xfrm>
            <a:off x="457200" y="-173525"/>
            <a:ext cx="82296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025"/>
              <a:buFont typeface="Rambla"/>
              <a:buNone/>
            </a:pPr>
            <a:r>
              <a:rPr lang="en-US" sz="4100" b="1" i="0" u="sng" strike="noStrike" cap="none">
                <a:solidFill>
                  <a:schemeClr val="dk1"/>
                </a:solidFill>
                <a:latin typeface="Rambla"/>
                <a:ea typeface="Rambla"/>
                <a:cs typeface="Rambla"/>
                <a:sym typeface="Rambla"/>
              </a:rPr>
              <a:t>Contact Information</a:t>
            </a:r>
            <a:endParaRPr u="sng">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7F2FB"/>
            </a:gs>
            <a:gs pos="74000">
              <a:srgbClr val="C094DF"/>
            </a:gs>
            <a:gs pos="83000">
              <a:srgbClr val="C094DF"/>
            </a:gs>
            <a:gs pos="100000">
              <a:srgbClr val="D4B8EA"/>
            </a:gs>
          </a:gsLst>
          <a:lin ang="5400000" scaled="0"/>
        </a:gradFill>
        <a:effectLst/>
      </p:bgPr>
    </p:bg>
    <p:spTree>
      <p:nvGrpSpPr>
        <p:cNvPr id="1" name="Shape 756"/>
        <p:cNvGrpSpPr/>
        <p:nvPr/>
      </p:nvGrpSpPr>
      <p:grpSpPr>
        <a:xfrm>
          <a:off x="0" y="0"/>
          <a:ext cx="0" cy="0"/>
          <a:chOff x="0" y="0"/>
          <a:chExt cx="0" cy="0"/>
        </a:xfrm>
      </p:grpSpPr>
      <p:sp>
        <p:nvSpPr>
          <p:cNvPr id="757" name="Google Shape;757;p3"/>
          <p:cNvSpPr txBox="1">
            <a:spLocks noGrp="1"/>
          </p:cNvSpPr>
          <p:nvPr>
            <p:ph type="ctrTitle"/>
          </p:nvPr>
        </p:nvSpPr>
        <p:spPr>
          <a:xfrm>
            <a:off x="762000" y="381000"/>
            <a:ext cx="6846600" cy="129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1000"/>
              <a:buFont typeface="Rambla"/>
              <a:buNone/>
            </a:pPr>
            <a:r>
              <a:rPr lang="en-US" sz="4000" b="1" u="sng">
                <a:solidFill>
                  <a:schemeClr val="dk2"/>
                </a:solidFill>
                <a:latin typeface="Rambla"/>
                <a:ea typeface="Rambla"/>
                <a:cs typeface="Rambla"/>
                <a:sym typeface="Rambla"/>
              </a:rPr>
              <a:t>GRADUATION PLANS</a:t>
            </a:r>
            <a:endParaRPr u="sng"/>
          </a:p>
        </p:txBody>
      </p:sp>
      <p:sp>
        <p:nvSpPr>
          <p:cNvPr id="758" name="Google Shape;758;p3"/>
          <p:cNvSpPr txBox="1">
            <a:spLocks noGrp="1"/>
          </p:cNvSpPr>
          <p:nvPr>
            <p:ph type="subTitle" idx="1"/>
          </p:nvPr>
        </p:nvSpPr>
        <p:spPr>
          <a:xfrm>
            <a:off x="537600" y="1528350"/>
            <a:ext cx="8482200" cy="3801300"/>
          </a:xfrm>
          <a:prstGeom prst="rect">
            <a:avLst/>
          </a:prstGeom>
          <a:noFill/>
          <a:ln>
            <a:noFill/>
          </a:ln>
        </p:spPr>
        <p:txBody>
          <a:bodyPr spcFirstLastPara="1" wrap="square" lIns="45700" tIns="45700" rIns="45700" bIns="45700" anchor="t" anchorCtr="0">
            <a:noAutofit/>
          </a:bodyPr>
          <a:lstStyle/>
          <a:p>
            <a:pPr marL="0" marR="0" lvl="0" indent="0" algn="l" rtl="0">
              <a:lnSpc>
                <a:spcPct val="100000"/>
              </a:lnSpc>
              <a:spcBef>
                <a:spcPts val="0"/>
              </a:spcBef>
              <a:spcAft>
                <a:spcPts val="0"/>
              </a:spcAft>
              <a:buSzPts val="1400"/>
              <a:buNone/>
            </a:pPr>
            <a:endParaRPr>
              <a:solidFill>
                <a:schemeClr val="dk2"/>
              </a:solidFill>
              <a:latin typeface="Rambla"/>
              <a:ea typeface="Rambla"/>
              <a:cs typeface="Rambla"/>
              <a:sym typeface="Rambla"/>
            </a:endParaRPr>
          </a:p>
          <a:p>
            <a:pPr marL="914400" marR="0" lvl="1" indent="-431800" algn="l" rtl="0">
              <a:lnSpc>
                <a:spcPct val="100000"/>
              </a:lnSpc>
              <a:spcBef>
                <a:spcPts val="324"/>
              </a:spcBef>
              <a:spcAft>
                <a:spcPts val="0"/>
              </a:spcAft>
              <a:buClr>
                <a:schemeClr val="dk2"/>
              </a:buClr>
              <a:buSzPts val="3600"/>
              <a:buFont typeface="Rambla"/>
              <a:buChar char="•"/>
            </a:pPr>
            <a:r>
              <a:rPr lang="en-US" sz="3600">
                <a:solidFill>
                  <a:schemeClr val="dk2"/>
                </a:solidFill>
                <a:latin typeface="Rambla"/>
                <a:ea typeface="Rambla"/>
                <a:cs typeface="Rambla"/>
                <a:sym typeface="Rambla"/>
              </a:rPr>
              <a:t>Distinguished Level of Achievement</a:t>
            </a:r>
            <a:endParaRPr sz="3600">
              <a:solidFill>
                <a:schemeClr val="dk2"/>
              </a:solidFill>
              <a:latin typeface="Rambla"/>
              <a:ea typeface="Rambla"/>
              <a:cs typeface="Rambla"/>
              <a:sym typeface="Rambla"/>
            </a:endParaRPr>
          </a:p>
          <a:p>
            <a:pPr marL="457200" marR="0" lvl="0" indent="0" algn="l" rtl="0">
              <a:lnSpc>
                <a:spcPct val="100000"/>
              </a:lnSpc>
              <a:spcBef>
                <a:spcPts val="324"/>
              </a:spcBef>
              <a:spcAft>
                <a:spcPts val="0"/>
              </a:spcAft>
              <a:buSzPts val="1400"/>
              <a:buNone/>
            </a:pPr>
            <a:endParaRPr sz="3600">
              <a:solidFill>
                <a:schemeClr val="dk2"/>
              </a:solidFill>
              <a:latin typeface="Rambla"/>
              <a:ea typeface="Rambla"/>
              <a:cs typeface="Rambla"/>
              <a:sym typeface="Rambla"/>
            </a:endParaRPr>
          </a:p>
          <a:p>
            <a:pPr marL="914400" marR="0" lvl="1" indent="-431800" algn="l" rtl="0">
              <a:lnSpc>
                <a:spcPct val="100000"/>
              </a:lnSpc>
              <a:spcBef>
                <a:spcPts val="324"/>
              </a:spcBef>
              <a:spcAft>
                <a:spcPts val="0"/>
              </a:spcAft>
              <a:buClr>
                <a:schemeClr val="dk2"/>
              </a:buClr>
              <a:buSzPts val="3600"/>
              <a:buFont typeface="Rambla"/>
              <a:buChar char="•"/>
            </a:pPr>
            <a:r>
              <a:rPr lang="en-US" sz="3600">
                <a:solidFill>
                  <a:schemeClr val="dk2"/>
                </a:solidFill>
                <a:latin typeface="Rambla"/>
                <a:ea typeface="Rambla"/>
                <a:cs typeface="Rambla"/>
                <a:sym typeface="Rambla"/>
              </a:rPr>
              <a:t>Foundation w/ Endorsement </a:t>
            </a:r>
            <a:endParaRPr sz="3600">
              <a:solidFill>
                <a:schemeClr val="dk2"/>
              </a:solidFill>
              <a:latin typeface="Rambla"/>
              <a:ea typeface="Rambla"/>
              <a:cs typeface="Rambla"/>
              <a:sym typeface="Rambla"/>
            </a:endParaRPr>
          </a:p>
          <a:p>
            <a:pPr marL="457200" marR="0" lvl="0" indent="0" algn="l" rtl="0">
              <a:lnSpc>
                <a:spcPct val="100000"/>
              </a:lnSpc>
              <a:spcBef>
                <a:spcPts val="324"/>
              </a:spcBef>
              <a:spcAft>
                <a:spcPts val="0"/>
              </a:spcAft>
              <a:buSzPts val="1400"/>
              <a:buNone/>
            </a:pPr>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7F2FB"/>
            </a:gs>
            <a:gs pos="74000">
              <a:srgbClr val="C094DF"/>
            </a:gs>
            <a:gs pos="83000">
              <a:srgbClr val="C094DF"/>
            </a:gs>
            <a:gs pos="100000">
              <a:srgbClr val="D4B8EA"/>
            </a:gs>
          </a:gsLst>
          <a:lin ang="5400000" scaled="0"/>
        </a:gradFill>
        <a:effectLst/>
      </p:bgPr>
    </p:bg>
    <p:spTree>
      <p:nvGrpSpPr>
        <p:cNvPr id="1" name="Shape 762"/>
        <p:cNvGrpSpPr/>
        <p:nvPr/>
      </p:nvGrpSpPr>
      <p:grpSpPr>
        <a:xfrm>
          <a:off x="0" y="0"/>
          <a:ext cx="0" cy="0"/>
          <a:chOff x="0" y="0"/>
          <a:chExt cx="0" cy="0"/>
        </a:xfrm>
      </p:grpSpPr>
      <p:sp>
        <p:nvSpPr>
          <p:cNvPr id="763" name="Google Shape;763;p5"/>
          <p:cNvSpPr txBox="1">
            <a:spLocks noGrp="1"/>
          </p:cNvSpPr>
          <p:nvPr>
            <p:ph type="body" idx="1"/>
          </p:nvPr>
        </p:nvSpPr>
        <p:spPr>
          <a:xfrm>
            <a:off x="609600" y="1776175"/>
            <a:ext cx="8229600" cy="3936600"/>
          </a:xfrm>
          <a:prstGeom prst="rect">
            <a:avLst/>
          </a:prstGeom>
          <a:noFill/>
          <a:ln>
            <a:noFill/>
          </a:ln>
        </p:spPr>
        <p:txBody>
          <a:bodyPr spcFirstLastPara="1" wrap="square" lIns="91425" tIns="45700" rIns="91425" bIns="45700" anchor="t" anchorCtr="0">
            <a:noAutofit/>
          </a:bodyPr>
          <a:lstStyle/>
          <a:p>
            <a:pPr marL="365760" lvl="0" indent="-226058" algn="l" rtl="0">
              <a:lnSpc>
                <a:spcPct val="100000"/>
              </a:lnSpc>
              <a:spcBef>
                <a:spcPts val="0"/>
              </a:spcBef>
              <a:spcAft>
                <a:spcPts val="0"/>
              </a:spcAft>
              <a:buSzPts val="250"/>
              <a:buNone/>
            </a:pPr>
            <a:endParaRPr sz="1000">
              <a:solidFill>
                <a:schemeClr val="dk1"/>
              </a:solidFill>
              <a:latin typeface="Calibri"/>
              <a:ea typeface="Calibri"/>
              <a:cs typeface="Calibri"/>
              <a:sym typeface="Calibri"/>
            </a:endParaRPr>
          </a:p>
          <a:p>
            <a:pPr marL="365760" lvl="0" indent="-365760" algn="l" rtl="0">
              <a:lnSpc>
                <a:spcPct val="100000"/>
              </a:lnSpc>
              <a:spcBef>
                <a:spcPts val="400"/>
              </a:spcBef>
              <a:spcAft>
                <a:spcPts val="0"/>
              </a:spcAft>
              <a:buSzPts val="3600"/>
              <a:buChar char="●"/>
            </a:pPr>
            <a:r>
              <a:rPr lang="en-US" sz="3600" b="1">
                <a:solidFill>
                  <a:schemeClr val="dk1"/>
                </a:solidFill>
                <a:latin typeface="Calibri"/>
                <a:ea typeface="Calibri"/>
                <a:cs typeface="Calibri"/>
                <a:sym typeface="Calibri"/>
              </a:rPr>
              <a:t>Complete the Foundation Requirements</a:t>
            </a:r>
            <a:endParaRPr/>
          </a:p>
          <a:p>
            <a:pPr marL="365760" lvl="0" indent="0" algn="l" rtl="0">
              <a:lnSpc>
                <a:spcPct val="100000"/>
              </a:lnSpc>
              <a:spcBef>
                <a:spcPts val="400"/>
              </a:spcBef>
              <a:spcAft>
                <a:spcPts val="0"/>
              </a:spcAft>
              <a:buSzPts val="1400"/>
              <a:buNone/>
            </a:pPr>
            <a:endParaRPr sz="1800" b="1">
              <a:solidFill>
                <a:schemeClr val="dk1"/>
              </a:solidFill>
              <a:latin typeface="Calibri"/>
              <a:ea typeface="Calibri"/>
              <a:cs typeface="Calibri"/>
              <a:sym typeface="Calibri"/>
            </a:endParaRPr>
          </a:p>
          <a:p>
            <a:pPr marL="365760" lvl="0" indent="-365760" algn="l" rtl="0">
              <a:lnSpc>
                <a:spcPct val="100000"/>
              </a:lnSpc>
              <a:spcBef>
                <a:spcPts val="400"/>
              </a:spcBef>
              <a:spcAft>
                <a:spcPts val="0"/>
              </a:spcAft>
              <a:buSzPts val="3600"/>
              <a:buChar char="●"/>
            </a:pPr>
            <a:r>
              <a:rPr lang="en-US" sz="3600" b="1">
                <a:solidFill>
                  <a:schemeClr val="dk1"/>
                </a:solidFill>
                <a:latin typeface="Calibri"/>
                <a:ea typeface="Calibri"/>
                <a:cs typeface="Calibri"/>
                <a:sym typeface="Calibri"/>
              </a:rPr>
              <a:t>Complete Algebra 2</a:t>
            </a:r>
            <a:endParaRPr/>
          </a:p>
          <a:p>
            <a:pPr marL="365760" lvl="0" indent="0" algn="l" rtl="0">
              <a:lnSpc>
                <a:spcPct val="100000"/>
              </a:lnSpc>
              <a:spcBef>
                <a:spcPts val="400"/>
              </a:spcBef>
              <a:spcAft>
                <a:spcPts val="0"/>
              </a:spcAft>
              <a:buSzPts val="1400"/>
              <a:buNone/>
            </a:pPr>
            <a:endParaRPr sz="1800" b="1">
              <a:solidFill>
                <a:schemeClr val="dk1"/>
              </a:solidFill>
              <a:latin typeface="Calibri"/>
              <a:ea typeface="Calibri"/>
              <a:cs typeface="Calibri"/>
              <a:sym typeface="Calibri"/>
            </a:endParaRPr>
          </a:p>
          <a:p>
            <a:pPr marL="365760" lvl="0" indent="-365760" algn="l" rtl="0">
              <a:lnSpc>
                <a:spcPct val="100000"/>
              </a:lnSpc>
              <a:spcBef>
                <a:spcPts val="400"/>
              </a:spcBef>
              <a:spcAft>
                <a:spcPts val="0"/>
              </a:spcAft>
              <a:buSzPts val="3600"/>
              <a:buChar char="●"/>
            </a:pPr>
            <a:r>
              <a:rPr lang="en-US" sz="3600" b="1">
                <a:solidFill>
                  <a:schemeClr val="dk1"/>
                </a:solidFill>
                <a:latin typeface="Calibri"/>
                <a:ea typeface="Calibri"/>
                <a:cs typeface="Calibri"/>
                <a:sym typeface="Calibri"/>
              </a:rPr>
              <a:t>Earn an endorsement</a:t>
            </a:r>
            <a:endParaRPr/>
          </a:p>
          <a:p>
            <a:pPr marL="365760" lvl="0" indent="-226058" algn="l" rtl="0">
              <a:lnSpc>
                <a:spcPct val="100000"/>
              </a:lnSpc>
              <a:spcBef>
                <a:spcPts val="400"/>
              </a:spcBef>
              <a:spcAft>
                <a:spcPts val="0"/>
              </a:spcAft>
              <a:buSzPts val="900"/>
              <a:buNone/>
            </a:pPr>
            <a:endParaRPr sz="3600" b="1">
              <a:solidFill>
                <a:schemeClr val="dk1"/>
              </a:solidFill>
              <a:latin typeface="Calibri"/>
              <a:ea typeface="Calibri"/>
              <a:cs typeface="Calibri"/>
              <a:sym typeface="Calibri"/>
            </a:endParaRPr>
          </a:p>
          <a:p>
            <a:pPr marL="0" lvl="0" indent="0" algn="l" rtl="0">
              <a:lnSpc>
                <a:spcPct val="160000"/>
              </a:lnSpc>
              <a:spcBef>
                <a:spcPts val="400"/>
              </a:spcBef>
              <a:spcAft>
                <a:spcPts val="0"/>
              </a:spcAft>
              <a:buSzPts val="350"/>
              <a:buNone/>
            </a:pPr>
            <a:endParaRPr/>
          </a:p>
          <a:p>
            <a:pPr marL="859536" lvl="2" indent="-97536" algn="l" rtl="0">
              <a:lnSpc>
                <a:spcPct val="100000"/>
              </a:lnSpc>
              <a:spcBef>
                <a:spcPts val="350"/>
              </a:spcBef>
              <a:spcAft>
                <a:spcPts val="0"/>
              </a:spcAft>
              <a:buSzPts val="550"/>
              <a:buNone/>
            </a:pPr>
            <a:endParaRPr sz="2200">
              <a:solidFill>
                <a:schemeClr val="dk1"/>
              </a:solidFill>
              <a:latin typeface="Calibri"/>
              <a:ea typeface="Calibri"/>
              <a:cs typeface="Calibri"/>
              <a:sym typeface="Calibri"/>
            </a:endParaRPr>
          </a:p>
          <a:p>
            <a:pPr marL="365760" lvl="0" indent="-149859" algn="l" rtl="0">
              <a:lnSpc>
                <a:spcPct val="100000"/>
              </a:lnSpc>
              <a:spcBef>
                <a:spcPts val="400"/>
              </a:spcBef>
              <a:spcAft>
                <a:spcPts val="0"/>
              </a:spcAft>
              <a:buSzPts val="675"/>
              <a:buNone/>
            </a:pPr>
            <a:endParaRPr sz="2700">
              <a:solidFill>
                <a:schemeClr val="dk1"/>
              </a:solidFill>
              <a:latin typeface="Calibri"/>
              <a:ea typeface="Calibri"/>
              <a:cs typeface="Calibri"/>
              <a:sym typeface="Calibri"/>
            </a:endParaRPr>
          </a:p>
          <a:p>
            <a:pPr marL="0" lvl="0" indent="0" algn="l" rtl="0">
              <a:lnSpc>
                <a:spcPct val="100000"/>
              </a:lnSpc>
              <a:spcBef>
                <a:spcPts val="400"/>
              </a:spcBef>
              <a:spcAft>
                <a:spcPts val="0"/>
              </a:spcAft>
              <a:buSzPts val="675"/>
              <a:buNone/>
            </a:pPr>
            <a:endParaRPr sz="2700">
              <a:solidFill>
                <a:schemeClr val="dk1"/>
              </a:solidFill>
              <a:latin typeface="Calibri"/>
              <a:ea typeface="Calibri"/>
              <a:cs typeface="Calibri"/>
              <a:sym typeface="Calibri"/>
            </a:endParaRPr>
          </a:p>
        </p:txBody>
      </p:sp>
      <p:sp>
        <p:nvSpPr>
          <p:cNvPr id="764" name="Google Shape;764;p5"/>
          <p:cNvSpPr txBox="1">
            <a:spLocks noGrp="1"/>
          </p:cNvSpPr>
          <p:nvPr>
            <p:ph type="title"/>
          </p:nvPr>
        </p:nvSpPr>
        <p:spPr>
          <a:xfrm>
            <a:off x="457200" y="569852"/>
            <a:ext cx="8229600" cy="8574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25"/>
              <a:buNone/>
            </a:pPr>
            <a:r>
              <a:rPr lang="en-US" sz="4100" b="1" u="sng">
                <a:solidFill>
                  <a:schemeClr val="dk2"/>
                </a:solidFill>
                <a:latin typeface="Calibri"/>
                <a:ea typeface="Calibri"/>
                <a:cs typeface="Calibri"/>
                <a:sym typeface="Calibri"/>
              </a:rPr>
              <a:t>Distinguished Level of Achievement</a:t>
            </a:r>
            <a:endParaRPr u="sng"/>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7F2FB"/>
            </a:gs>
            <a:gs pos="74000">
              <a:srgbClr val="C094DF"/>
            </a:gs>
            <a:gs pos="83000">
              <a:srgbClr val="C094DF"/>
            </a:gs>
            <a:gs pos="100000">
              <a:srgbClr val="D4B8EA"/>
            </a:gs>
          </a:gsLst>
          <a:lin ang="5400000" scaled="0"/>
        </a:gradFill>
        <a:effectLst/>
      </p:bgPr>
    </p:bg>
    <p:spTree>
      <p:nvGrpSpPr>
        <p:cNvPr id="1" name="Shape 768"/>
        <p:cNvGrpSpPr/>
        <p:nvPr/>
      </p:nvGrpSpPr>
      <p:grpSpPr>
        <a:xfrm>
          <a:off x="0" y="0"/>
          <a:ext cx="0" cy="0"/>
          <a:chOff x="0" y="0"/>
          <a:chExt cx="0" cy="0"/>
        </a:xfrm>
      </p:grpSpPr>
      <p:sp>
        <p:nvSpPr>
          <p:cNvPr id="769" name="Google Shape;769;p6"/>
          <p:cNvSpPr txBox="1">
            <a:spLocks noGrp="1"/>
          </p:cNvSpPr>
          <p:nvPr>
            <p:ph type="body" idx="1"/>
          </p:nvPr>
        </p:nvSpPr>
        <p:spPr>
          <a:xfrm>
            <a:off x="609600" y="1600200"/>
            <a:ext cx="7772400" cy="4873751"/>
          </a:xfrm>
          <a:prstGeom prst="rect">
            <a:avLst/>
          </a:prstGeom>
          <a:noFill/>
          <a:ln>
            <a:noFill/>
          </a:ln>
        </p:spPr>
        <p:txBody>
          <a:bodyPr spcFirstLastPara="1" wrap="square" lIns="91425" tIns="45700" rIns="91425" bIns="45700" anchor="t" anchorCtr="0">
            <a:noAutofit/>
          </a:bodyPr>
          <a:lstStyle/>
          <a:p>
            <a:pPr marL="365760" marR="0" lvl="0" indent="-224218" algn="l" rtl="0">
              <a:lnSpc>
                <a:spcPct val="80000"/>
              </a:lnSpc>
              <a:spcBef>
                <a:spcPts val="0"/>
              </a:spcBef>
              <a:spcAft>
                <a:spcPts val="0"/>
              </a:spcAft>
              <a:buClr>
                <a:schemeClr val="accent1"/>
              </a:buClr>
              <a:buSzPts val="775"/>
              <a:buFont typeface="Noto Sans Symbols"/>
              <a:buNone/>
            </a:pPr>
            <a:endParaRPr sz="950" b="0" i="0" u="none" strike="noStrike" cap="none">
              <a:solidFill>
                <a:schemeClr val="dk1"/>
              </a:solidFill>
              <a:latin typeface="Rambla"/>
              <a:ea typeface="Rambla"/>
              <a:cs typeface="Rambla"/>
              <a:sym typeface="Rambla"/>
            </a:endParaRPr>
          </a:p>
          <a:p>
            <a:pPr marL="0" marR="0" lvl="0" indent="0" algn="l" rtl="0">
              <a:lnSpc>
                <a:spcPct val="80000"/>
              </a:lnSpc>
              <a:spcBef>
                <a:spcPts val="400"/>
              </a:spcBef>
              <a:spcAft>
                <a:spcPts val="0"/>
              </a:spcAft>
              <a:buSzPts val="694"/>
              <a:buNone/>
            </a:pPr>
            <a:endParaRPr sz="850" b="1" i="0" u="none" strike="noStrike" cap="none">
              <a:solidFill>
                <a:schemeClr val="dk1"/>
              </a:solidFill>
              <a:latin typeface="Rambla"/>
              <a:ea typeface="Rambla"/>
              <a:cs typeface="Rambla"/>
              <a:sym typeface="Rambla"/>
            </a:endParaRPr>
          </a:p>
          <a:p>
            <a:pPr marL="365760" marR="0" lvl="0" indent="-264160" algn="l" rtl="0">
              <a:lnSpc>
                <a:spcPct val="140000"/>
              </a:lnSpc>
              <a:spcBef>
                <a:spcPts val="400"/>
              </a:spcBef>
              <a:spcAft>
                <a:spcPts val="0"/>
              </a:spcAft>
              <a:buClr>
                <a:schemeClr val="accent1"/>
              </a:buClr>
              <a:buSzPts val="1768"/>
              <a:buFont typeface="Noto Sans Symbols"/>
              <a:buChar char=""/>
            </a:pPr>
            <a:r>
              <a:rPr lang="en-US" sz="2600" b="1" i="1" u="none" strike="noStrike" cap="none">
                <a:solidFill>
                  <a:schemeClr val="dk1"/>
                </a:solidFill>
                <a:latin typeface="Rambla"/>
                <a:ea typeface="Rambla"/>
                <a:cs typeface="Rambla"/>
                <a:sym typeface="Rambla"/>
              </a:rPr>
              <a:t>Only students completing the Distinguished level are eligible for college admission under the Top 10% automatic admissions provision.</a:t>
            </a:r>
            <a:endParaRPr sz="2600" b="1" i="1" u="none" strike="noStrike" cap="none">
              <a:solidFill>
                <a:schemeClr val="dk1"/>
              </a:solidFill>
              <a:latin typeface="Rambla"/>
              <a:ea typeface="Rambla"/>
              <a:cs typeface="Rambla"/>
              <a:sym typeface="Rambla"/>
            </a:endParaRPr>
          </a:p>
          <a:p>
            <a:pPr marL="0" marR="0" lvl="0" indent="0" algn="l" rtl="0">
              <a:lnSpc>
                <a:spcPct val="140000"/>
              </a:lnSpc>
              <a:spcBef>
                <a:spcPts val="400"/>
              </a:spcBef>
              <a:spcAft>
                <a:spcPts val="0"/>
              </a:spcAft>
              <a:buSzPts val="2448"/>
              <a:buNone/>
            </a:pPr>
            <a:endParaRPr sz="1400" i="1"/>
          </a:p>
          <a:p>
            <a:pPr marL="457200" marR="0" lvl="0" indent="0" algn="l" rtl="0">
              <a:lnSpc>
                <a:spcPct val="140000"/>
              </a:lnSpc>
              <a:spcBef>
                <a:spcPts val="400"/>
              </a:spcBef>
              <a:spcAft>
                <a:spcPts val="0"/>
              </a:spcAft>
              <a:buSzPts val="2448"/>
              <a:buNone/>
            </a:pPr>
            <a:r>
              <a:rPr lang="en-US" sz="2600" i="1"/>
              <a:t>Texas public colleges - Top 10% ranked automatically admitted, except UT is top 6% (for this year’s Seniors)</a:t>
            </a:r>
            <a:endParaRPr sz="2600" i="1"/>
          </a:p>
          <a:p>
            <a:pPr marL="859536" marR="0" lvl="2" indent="-108012" algn="l" rtl="0">
              <a:lnSpc>
                <a:spcPct val="80000"/>
              </a:lnSpc>
              <a:spcBef>
                <a:spcPts val="350"/>
              </a:spcBef>
              <a:spcAft>
                <a:spcPts val="0"/>
              </a:spcAft>
              <a:buClr>
                <a:schemeClr val="accent2"/>
              </a:buClr>
              <a:buSzPts val="2050"/>
              <a:buFont typeface="Noto Sans Symbols"/>
              <a:buNone/>
            </a:pPr>
            <a:endParaRPr sz="2050" b="0" i="0" u="none" strike="noStrike" cap="none">
              <a:solidFill>
                <a:schemeClr val="dk1"/>
              </a:solidFill>
              <a:latin typeface="Rambla"/>
              <a:ea typeface="Rambla"/>
              <a:cs typeface="Rambla"/>
              <a:sym typeface="Rambla"/>
            </a:endParaRPr>
          </a:p>
          <a:p>
            <a:pPr marL="365760" marR="0" lvl="0" indent="-156337" algn="l" rtl="0">
              <a:lnSpc>
                <a:spcPct val="80000"/>
              </a:lnSpc>
              <a:spcBef>
                <a:spcPts val="400"/>
              </a:spcBef>
              <a:spcAft>
                <a:spcPts val="0"/>
              </a:spcAft>
              <a:buClr>
                <a:schemeClr val="accent1"/>
              </a:buClr>
              <a:buSzPts val="2040"/>
              <a:buFont typeface="Noto Sans Symbols"/>
              <a:buNone/>
            </a:pPr>
            <a:endParaRPr sz="2500" b="0" i="0" u="none" strike="noStrike" cap="none">
              <a:solidFill>
                <a:schemeClr val="dk1"/>
              </a:solidFill>
              <a:latin typeface="Rambla"/>
              <a:ea typeface="Rambla"/>
              <a:cs typeface="Rambla"/>
              <a:sym typeface="Rambla"/>
            </a:endParaRPr>
          </a:p>
          <a:p>
            <a:pPr marL="0" marR="0" lvl="0" indent="0" algn="l" rtl="0">
              <a:lnSpc>
                <a:spcPct val="80000"/>
              </a:lnSpc>
              <a:spcBef>
                <a:spcPts val="400"/>
              </a:spcBef>
              <a:spcAft>
                <a:spcPts val="0"/>
              </a:spcAft>
              <a:buClr>
                <a:schemeClr val="accent1"/>
              </a:buClr>
              <a:buSzPts val="2040"/>
              <a:buFont typeface="Noto Sans Symbols"/>
              <a:buNone/>
            </a:pPr>
            <a:endParaRPr sz="2500" b="0" i="0" u="none" strike="noStrike" cap="none">
              <a:solidFill>
                <a:schemeClr val="dk1"/>
              </a:solidFill>
              <a:latin typeface="Rambla"/>
              <a:ea typeface="Rambla"/>
              <a:cs typeface="Rambla"/>
              <a:sym typeface="Rambla"/>
            </a:endParaRPr>
          </a:p>
        </p:txBody>
      </p:sp>
      <p:sp>
        <p:nvSpPr>
          <p:cNvPr id="770" name="Google Shape;770;p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925"/>
              <a:buFont typeface="Rambla"/>
              <a:buNone/>
            </a:pPr>
            <a:r>
              <a:rPr lang="en-US" sz="3700" b="1" u="sng">
                <a:solidFill>
                  <a:schemeClr val="dk2"/>
                </a:solidFill>
                <a:latin typeface="Rambla"/>
                <a:ea typeface="Rambla"/>
                <a:cs typeface="Rambla"/>
                <a:sym typeface="Rambla"/>
              </a:rPr>
              <a:t>Top 10% Automatic Admissions</a:t>
            </a:r>
            <a:endParaRPr u="sng"/>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g26843e51cab_0_782"/>
          <p:cNvSpPr txBox="1">
            <a:spLocks noGrp="1"/>
          </p:cNvSpPr>
          <p:nvPr>
            <p:ph type="title"/>
          </p:nvPr>
        </p:nvSpPr>
        <p:spPr>
          <a:xfrm>
            <a:off x="865970" y="927098"/>
            <a:ext cx="6906300" cy="709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000"/>
              <a:buFont typeface="Century Gothic"/>
              <a:buNone/>
            </a:pPr>
            <a:r>
              <a:rPr lang="en-US" sz="4000" b="1" u="sng"/>
              <a:t>Dual Credit – may have a cost to enroll.</a:t>
            </a:r>
            <a:endParaRPr/>
          </a:p>
        </p:txBody>
      </p:sp>
      <p:sp>
        <p:nvSpPr>
          <p:cNvPr id="776" name="Google Shape;776;g26843e51cab_0_782"/>
          <p:cNvSpPr txBox="1">
            <a:spLocks noGrp="1"/>
          </p:cNvSpPr>
          <p:nvPr>
            <p:ph type="body" idx="1"/>
          </p:nvPr>
        </p:nvSpPr>
        <p:spPr>
          <a:xfrm>
            <a:off x="304800" y="2489200"/>
            <a:ext cx="8610600" cy="36831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SzPts val="1600"/>
              <a:buChar char="►"/>
            </a:pPr>
            <a:r>
              <a:rPr lang="en-US" sz="2000" b="1"/>
              <a:t>Dual Credit is a college course that is taught on our campus.</a:t>
            </a:r>
            <a:endParaRPr b="1"/>
          </a:p>
          <a:p>
            <a:pPr marL="342900" lvl="0" indent="-342900" algn="l" rtl="0">
              <a:spcBef>
                <a:spcPts val="1000"/>
              </a:spcBef>
              <a:spcAft>
                <a:spcPts val="0"/>
              </a:spcAft>
              <a:buSzPts val="1600"/>
              <a:buChar char="►"/>
            </a:pPr>
            <a:r>
              <a:rPr lang="en-US" sz="2000" b="1"/>
              <a:t>The college credit will count at TEXAS PUBLIC UNIVERSITIES.</a:t>
            </a:r>
            <a:endParaRPr b="1"/>
          </a:p>
          <a:p>
            <a:pPr marL="342900" lvl="0" indent="-342900" algn="l" rtl="0">
              <a:spcBef>
                <a:spcPts val="1000"/>
              </a:spcBef>
              <a:spcAft>
                <a:spcPts val="0"/>
              </a:spcAft>
              <a:buSzPts val="1600"/>
              <a:buChar char="►"/>
            </a:pPr>
            <a:r>
              <a:rPr lang="en-US" sz="2000" b="1"/>
              <a:t>You will begin building your college transcript so it is extremely important that you PASS. Failing courses may affect future college financial aid.</a:t>
            </a:r>
            <a:endParaRPr b="1"/>
          </a:p>
          <a:p>
            <a:pPr marL="342900" lvl="0" indent="-342900" algn="l" rtl="0">
              <a:spcBef>
                <a:spcPts val="1000"/>
              </a:spcBef>
              <a:spcAft>
                <a:spcPts val="0"/>
              </a:spcAft>
              <a:buSzPts val="1600"/>
              <a:buChar char="►"/>
            </a:pPr>
            <a:r>
              <a:rPr lang="en-US" sz="2000" b="1"/>
              <a:t>There are strict dates for dropping or withdrawing from the course in order to avoid GPA or financial aid issues.</a:t>
            </a:r>
            <a:endParaRPr b="1"/>
          </a:p>
          <a:p>
            <a:pPr marL="342900" lvl="0" indent="-342900" algn="l" rtl="0">
              <a:spcBef>
                <a:spcPts val="1000"/>
              </a:spcBef>
              <a:spcAft>
                <a:spcPts val="0"/>
              </a:spcAft>
              <a:buSzPts val="1600"/>
              <a:buChar char="►"/>
            </a:pPr>
            <a:r>
              <a:rPr lang="en-US" sz="2000" b="1"/>
              <a:t>Two points are added to your GPA for passing grades in Dual Credit, if available to all students.</a:t>
            </a:r>
            <a:endParaRPr sz="2000" b="1"/>
          </a:p>
          <a:p>
            <a:pPr marL="342900" lvl="0" indent="-368300" algn="l" rtl="0">
              <a:spcBef>
                <a:spcPts val="1000"/>
              </a:spcBef>
              <a:spcAft>
                <a:spcPts val="0"/>
              </a:spcAft>
              <a:buSzPts val="2000"/>
              <a:buChar char="►"/>
            </a:pPr>
            <a:r>
              <a:rPr lang="en-US" sz="2000" b="1"/>
              <a:t>Dual Credit and UT OnRamps courses are free for ECHS students.</a:t>
            </a:r>
            <a:endParaRPr sz="2000" b="1"/>
          </a:p>
          <a:p>
            <a:pPr marL="0" lvl="0" indent="0" algn="l" rtl="0">
              <a:spcBef>
                <a:spcPts val="1000"/>
              </a:spcBef>
              <a:spcAft>
                <a:spcPts val="0"/>
              </a:spcAft>
              <a:buSzPts val="1600"/>
              <a:buNone/>
            </a:pPr>
            <a:endParaRPr sz="2000"/>
          </a:p>
          <a:p>
            <a:pPr marL="402336" lvl="1" indent="0" algn="l" rtl="0">
              <a:spcBef>
                <a:spcPts val="1000"/>
              </a:spcBef>
              <a:spcAft>
                <a:spcPts val="0"/>
              </a:spcAft>
              <a:buSzPts val="1600"/>
              <a:buNone/>
            </a:pP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sp>
        <p:nvSpPr>
          <p:cNvPr id="781" name="Google Shape;781;g26843e51cab_0_1034"/>
          <p:cNvSpPr txBox="1">
            <a:spLocks noGrp="1"/>
          </p:cNvSpPr>
          <p:nvPr>
            <p:ph type="title"/>
          </p:nvPr>
        </p:nvSpPr>
        <p:spPr>
          <a:xfrm>
            <a:off x="866451" y="927100"/>
            <a:ext cx="7202400" cy="7098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4800"/>
              <a:buFont typeface="Century Gothic"/>
              <a:buNone/>
            </a:pPr>
            <a:r>
              <a:rPr lang="en-US" sz="4800" b="1" u="sng"/>
              <a:t>Dual Credit</a:t>
            </a:r>
            <a:endParaRPr/>
          </a:p>
        </p:txBody>
      </p:sp>
      <p:sp>
        <p:nvSpPr>
          <p:cNvPr id="782" name="Google Shape;782;g26843e51cab_0_1034"/>
          <p:cNvSpPr txBox="1">
            <a:spLocks noGrp="1"/>
          </p:cNvSpPr>
          <p:nvPr>
            <p:ph type="body" idx="1"/>
          </p:nvPr>
        </p:nvSpPr>
        <p:spPr>
          <a:xfrm>
            <a:off x="304800" y="2209800"/>
            <a:ext cx="8610600" cy="45201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840"/>
              <a:buChar char="►"/>
            </a:pPr>
            <a:r>
              <a:rPr lang="en-US" sz="2300" b="1"/>
              <a:t>You must pass the appropriate TSI or equivalent test to be considered college ready.  TSI will be given to students interested in Early College High School.</a:t>
            </a:r>
            <a:endParaRPr sz="2300" b="1"/>
          </a:p>
          <a:p>
            <a:pPr marL="342900" lvl="0" indent="0" algn="l" rtl="0">
              <a:spcBef>
                <a:spcPts val="0"/>
              </a:spcBef>
              <a:spcAft>
                <a:spcPts val="0"/>
              </a:spcAft>
              <a:buNone/>
            </a:pPr>
            <a:endParaRPr sz="2300" b="1"/>
          </a:p>
          <a:p>
            <a:pPr marL="342900" lvl="0" indent="-342900" algn="l" rtl="0">
              <a:spcBef>
                <a:spcPts val="1000"/>
              </a:spcBef>
              <a:spcAft>
                <a:spcPts val="0"/>
              </a:spcAft>
              <a:buSzPts val="1840"/>
              <a:buChar char="►"/>
            </a:pPr>
            <a:r>
              <a:rPr lang="en-US" sz="2300" b="1"/>
              <a:t>To take dual credit courses, you must </a:t>
            </a:r>
            <a:r>
              <a:rPr lang="en-US" sz="2300" b="1" u="sng"/>
              <a:t>apply online </a:t>
            </a:r>
            <a:r>
              <a:rPr lang="en-US" sz="2300" b="1"/>
              <a:t>to the appropriate college and complete all registration forms for that college. Signing up in School Links does </a:t>
            </a:r>
            <a:r>
              <a:rPr lang="en-US" sz="2300" b="1" u="sng"/>
              <a:t>NOT</a:t>
            </a:r>
            <a:r>
              <a:rPr lang="en-US" sz="2300" b="1"/>
              <a:t> sign you up for dual credit courses.</a:t>
            </a:r>
            <a:endParaRPr b="1"/>
          </a:p>
          <a:p>
            <a:pPr marL="342900" lvl="0" indent="0" algn="l" rtl="0">
              <a:spcBef>
                <a:spcPts val="1000"/>
              </a:spcBef>
              <a:spcAft>
                <a:spcPts val="0"/>
              </a:spcAft>
              <a:buNone/>
            </a:pPr>
            <a:endParaRPr b="1"/>
          </a:p>
          <a:p>
            <a:pPr marL="342900" lvl="0" indent="-342900" algn="l" rtl="0">
              <a:spcBef>
                <a:spcPts val="1000"/>
              </a:spcBef>
              <a:spcAft>
                <a:spcPts val="0"/>
              </a:spcAft>
              <a:buSzPts val="1840"/>
              <a:buChar char="►"/>
            </a:pPr>
            <a:r>
              <a:rPr lang="en-US" sz="2300" b="1"/>
              <a:t>Register online for Early College High School, forms are due February 16. See website for more information! </a:t>
            </a:r>
            <a:endParaRPr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g26843e51cab_0_1286"/>
          <p:cNvSpPr txBox="1">
            <a:spLocks noGrp="1"/>
          </p:cNvSpPr>
          <p:nvPr>
            <p:ph type="title"/>
          </p:nvPr>
        </p:nvSpPr>
        <p:spPr>
          <a:xfrm>
            <a:off x="866440" y="927099"/>
            <a:ext cx="6753600" cy="7098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1"/>
              </a:buClr>
              <a:buSzPts val="3200"/>
              <a:buFont typeface="Century Gothic"/>
              <a:buNone/>
            </a:pPr>
            <a:r>
              <a:rPr lang="en-US" b="1" u="sng"/>
              <a:t>Advanced Courses Comparison: </a:t>
            </a:r>
            <a:r>
              <a:rPr lang="en-US" b="1"/>
              <a:t>All advanced course may have a cost to enroll or test. </a:t>
            </a:r>
            <a:endParaRPr/>
          </a:p>
        </p:txBody>
      </p:sp>
      <p:sp>
        <p:nvSpPr>
          <p:cNvPr id="788" name="Google Shape;788;g26843e51cab_0_1286"/>
          <p:cNvSpPr txBox="1">
            <a:spLocks noGrp="1"/>
          </p:cNvSpPr>
          <p:nvPr>
            <p:ph type="body" idx="1"/>
          </p:nvPr>
        </p:nvSpPr>
        <p:spPr>
          <a:xfrm>
            <a:off x="866450" y="2819400"/>
            <a:ext cx="3636900" cy="3807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b="1"/>
              <a:t>High school credit</a:t>
            </a:r>
            <a:endParaRPr b="1"/>
          </a:p>
          <a:p>
            <a:pPr marL="342900" lvl="0" indent="-342900" algn="l" rtl="0">
              <a:spcBef>
                <a:spcPts val="1000"/>
              </a:spcBef>
              <a:spcAft>
                <a:spcPts val="0"/>
              </a:spcAft>
              <a:buSzPts val="1440"/>
              <a:buChar char="►"/>
            </a:pPr>
            <a:r>
              <a:rPr lang="en-US" b="1"/>
              <a:t>Public universities award credit for exam score of 3 or higher in Texas schools</a:t>
            </a:r>
            <a:endParaRPr b="1"/>
          </a:p>
          <a:p>
            <a:pPr marL="342900" lvl="0" indent="-342900" algn="l" rtl="0">
              <a:spcBef>
                <a:spcPts val="1000"/>
              </a:spcBef>
              <a:spcAft>
                <a:spcPts val="0"/>
              </a:spcAft>
              <a:buSzPts val="1440"/>
              <a:buChar char="►"/>
            </a:pPr>
            <a:r>
              <a:rPr lang="en-US" b="1"/>
              <a:t>College Board curriculum</a:t>
            </a:r>
            <a:endParaRPr b="1"/>
          </a:p>
          <a:p>
            <a:pPr marL="342900" lvl="0" indent="-342900" algn="l" rtl="0">
              <a:spcBef>
                <a:spcPts val="1000"/>
              </a:spcBef>
              <a:spcAft>
                <a:spcPts val="0"/>
              </a:spcAft>
              <a:buSzPts val="1440"/>
              <a:buChar char="►"/>
            </a:pPr>
            <a:r>
              <a:rPr lang="en-US" b="1"/>
              <a:t>2 points added to passing grades for GPA</a:t>
            </a:r>
            <a:endParaRPr b="1"/>
          </a:p>
          <a:p>
            <a:pPr marL="342900" lvl="0" indent="-342900" algn="l" rtl="0">
              <a:spcBef>
                <a:spcPts val="1000"/>
              </a:spcBef>
              <a:spcAft>
                <a:spcPts val="0"/>
              </a:spcAft>
              <a:buSzPts val="1440"/>
              <a:buChar char="►"/>
            </a:pPr>
            <a:r>
              <a:rPr lang="en-US" b="1"/>
              <a:t>Can be dropped at 4 weeks and semester only</a:t>
            </a:r>
            <a:endParaRPr b="1"/>
          </a:p>
        </p:txBody>
      </p:sp>
      <p:sp>
        <p:nvSpPr>
          <p:cNvPr id="789" name="Google Shape;789;g26843e51cab_0_1286"/>
          <p:cNvSpPr txBox="1">
            <a:spLocks noGrp="1"/>
          </p:cNvSpPr>
          <p:nvPr>
            <p:ph type="body" idx="2"/>
          </p:nvPr>
        </p:nvSpPr>
        <p:spPr>
          <a:xfrm>
            <a:off x="4640575" y="2819400"/>
            <a:ext cx="3636900" cy="38070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en-US" b="1"/>
              <a:t>High school AND college credit with option to decline college grade</a:t>
            </a:r>
            <a:endParaRPr b="1"/>
          </a:p>
          <a:p>
            <a:pPr marL="342900" lvl="0" indent="-342900" algn="l" rtl="0">
              <a:spcBef>
                <a:spcPts val="1000"/>
              </a:spcBef>
              <a:spcAft>
                <a:spcPts val="0"/>
              </a:spcAft>
              <a:buSzPts val="1440"/>
              <a:buChar char="►"/>
            </a:pPr>
            <a:r>
              <a:rPr lang="en-US" b="1"/>
              <a:t>Will receive a grade for HS AND separate college grade</a:t>
            </a:r>
            <a:endParaRPr b="1"/>
          </a:p>
          <a:p>
            <a:pPr marL="342900" lvl="0" indent="-342900" algn="l" rtl="0">
              <a:spcBef>
                <a:spcPts val="1000"/>
              </a:spcBef>
              <a:spcAft>
                <a:spcPts val="0"/>
              </a:spcAft>
              <a:buSzPts val="1440"/>
              <a:buChar char="►"/>
            </a:pPr>
            <a:r>
              <a:rPr lang="en-US" b="1"/>
              <a:t>UT curriculum</a:t>
            </a:r>
            <a:endParaRPr b="1"/>
          </a:p>
          <a:p>
            <a:pPr marL="342900" lvl="0" indent="-342900" algn="l" rtl="0">
              <a:spcBef>
                <a:spcPts val="1000"/>
              </a:spcBef>
              <a:spcAft>
                <a:spcPts val="0"/>
              </a:spcAft>
              <a:buSzPts val="1440"/>
              <a:buChar char="►"/>
            </a:pPr>
            <a:r>
              <a:rPr lang="en-US" b="1"/>
              <a:t>2 points added for GPA</a:t>
            </a:r>
            <a:endParaRPr b="1"/>
          </a:p>
          <a:p>
            <a:pPr marL="342900" lvl="0" indent="-342900" algn="l" rtl="0">
              <a:spcBef>
                <a:spcPts val="1000"/>
              </a:spcBef>
              <a:spcAft>
                <a:spcPts val="0"/>
              </a:spcAft>
              <a:buSzPts val="1440"/>
              <a:buChar char="►"/>
            </a:pPr>
            <a:r>
              <a:rPr lang="en-US" b="1"/>
              <a:t>Can be dropped at semester only</a:t>
            </a:r>
            <a:endParaRPr b="1"/>
          </a:p>
          <a:p>
            <a:pPr marL="342900" lvl="0" indent="-251459" algn="l" rtl="0">
              <a:spcBef>
                <a:spcPts val="1000"/>
              </a:spcBef>
              <a:spcAft>
                <a:spcPts val="0"/>
              </a:spcAft>
              <a:buSzPts val="1440"/>
              <a:buNone/>
            </a:pPr>
            <a:endParaRPr b="1"/>
          </a:p>
        </p:txBody>
      </p:sp>
      <p:sp>
        <p:nvSpPr>
          <p:cNvPr id="790" name="Google Shape;790;g26843e51cab_0_1286"/>
          <p:cNvSpPr txBox="1"/>
          <p:nvPr/>
        </p:nvSpPr>
        <p:spPr>
          <a:xfrm>
            <a:off x="1831300" y="2431775"/>
            <a:ext cx="2595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a:solidFill>
                  <a:schemeClr val="dk1"/>
                </a:solidFill>
                <a:latin typeface="Century Gothic"/>
                <a:ea typeface="Century Gothic"/>
                <a:cs typeface="Century Gothic"/>
                <a:sym typeface="Century Gothic"/>
              </a:rPr>
              <a:t>AP Courses</a:t>
            </a:r>
            <a:endParaRPr/>
          </a:p>
        </p:txBody>
      </p:sp>
      <p:sp>
        <p:nvSpPr>
          <p:cNvPr id="791" name="Google Shape;791;g26843e51cab_0_1286"/>
          <p:cNvSpPr txBox="1"/>
          <p:nvPr/>
        </p:nvSpPr>
        <p:spPr>
          <a:xfrm>
            <a:off x="4876800" y="2422112"/>
            <a:ext cx="3636900" cy="369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u="sng">
                <a:solidFill>
                  <a:schemeClr val="dk1"/>
                </a:solidFill>
                <a:latin typeface="Century Gothic"/>
                <a:ea typeface="Century Gothic"/>
                <a:cs typeface="Century Gothic"/>
                <a:sym typeface="Century Gothic"/>
              </a:rPr>
              <a:t>OnRamps – through UT</a:t>
            </a:r>
            <a:endParaRPr/>
          </a:p>
        </p:txBody>
      </p:sp>
    </p:spTree>
  </p:cSld>
  <p:clrMapOvr>
    <a:masterClrMapping/>
  </p:clrMapOvr>
</p:sld>
</file>

<file path=ppt/theme/theme1.xml><?xml version="1.0" encoding="utf-8"?>
<a:theme xmlns:a="http://schemas.openxmlformats.org/drawingml/2006/main" name="Concourse">
  <a:themeElements>
    <a:clrScheme name="Custom 1">
      <a:dk1>
        <a:srgbClr val="000000"/>
      </a:dk1>
      <a:lt1>
        <a:srgbClr val="FFFFFF"/>
      </a:lt1>
      <a:dk2>
        <a:srgbClr val="434342"/>
      </a:dk2>
      <a:lt2>
        <a:srgbClr val="CDD7D9"/>
      </a:lt2>
      <a:accent1>
        <a:srgbClr val="7030A0"/>
      </a:accent1>
      <a:accent2>
        <a:srgbClr val="F0F024"/>
      </a:accent2>
      <a:accent3>
        <a:srgbClr val="B877E9"/>
      </a:accent3>
      <a:accent4>
        <a:srgbClr val="FFFF00"/>
      </a:accent4>
      <a:accent5>
        <a:srgbClr val="7030A0"/>
      </a:accent5>
      <a:accent6>
        <a:srgbClr val="F0F024"/>
      </a:accent6>
      <a:hlink>
        <a:srgbClr val="B877E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oncourse">
  <a:themeElements>
    <a:clrScheme name="Custom 1">
      <a:dk1>
        <a:srgbClr val="000000"/>
      </a:dk1>
      <a:lt1>
        <a:srgbClr val="FFFFFF"/>
      </a:lt1>
      <a:dk2>
        <a:srgbClr val="434342"/>
      </a:dk2>
      <a:lt2>
        <a:srgbClr val="CDD7D9"/>
      </a:lt2>
      <a:accent1>
        <a:srgbClr val="7030A0"/>
      </a:accent1>
      <a:accent2>
        <a:srgbClr val="F0F024"/>
      </a:accent2>
      <a:accent3>
        <a:srgbClr val="B877E9"/>
      </a:accent3>
      <a:accent4>
        <a:srgbClr val="FFFF00"/>
      </a:accent4>
      <a:accent5>
        <a:srgbClr val="7030A0"/>
      </a:accent5>
      <a:accent6>
        <a:srgbClr val="F0F024"/>
      </a:accent6>
      <a:hlink>
        <a:srgbClr val="B877E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2162</Words>
  <Application>Microsoft Office PowerPoint</Application>
  <PresentationFormat>On-screen Show (4:3)</PresentationFormat>
  <Paragraphs>388</Paragraphs>
  <Slides>36</Slides>
  <Notes>36</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36</vt:i4>
      </vt:variant>
    </vt:vector>
  </HeadingPairs>
  <TitlesOfParts>
    <vt:vector size="48" baseType="lpstr">
      <vt:lpstr>Comic Sans MS</vt:lpstr>
      <vt:lpstr>Arial</vt:lpstr>
      <vt:lpstr>Verdana</vt:lpstr>
      <vt:lpstr>Calibri</vt:lpstr>
      <vt:lpstr>Rambla</vt:lpstr>
      <vt:lpstr>Noto Sans Symbols</vt:lpstr>
      <vt:lpstr>Arial Narrow</vt:lpstr>
      <vt:lpstr>Century Gothic</vt:lpstr>
      <vt:lpstr>Concourse</vt:lpstr>
      <vt:lpstr>3_Concourse</vt:lpstr>
      <vt:lpstr>Ion Boardroom</vt:lpstr>
      <vt:lpstr>Ion Boardroom</vt:lpstr>
      <vt:lpstr>Marble Falls High School Four Year Plans</vt:lpstr>
      <vt:lpstr>Topics</vt:lpstr>
      <vt:lpstr>Graduation Requirements:</vt:lpstr>
      <vt:lpstr>GRADUATION PLANS</vt:lpstr>
      <vt:lpstr>Distinguished Level of Achievement</vt:lpstr>
      <vt:lpstr>Top 10% Automatic Admissions</vt:lpstr>
      <vt:lpstr>Dual Credit – may have a cost to enroll.</vt:lpstr>
      <vt:lpstr>Dual Credit</vt:lpstr>
      <vt:lpstr>Advanced Courses Comparison: All advanced course may have a cost to enroll or test. </vt:lpstr>
      <vt:lpstr>Dual Credit/OnRamps vs. Honors/AP Courses</vt:lpstr>
      <vt:lpstr>How do I make my schedule?</vt:lpstr>
      <vt:lpstr>How to fill out your Course Requests</vt:lpstr>
      <vt:lpstr>Log-in to School Links </vt:lpstr>
      <vt:lpstr>Course Sequences for English</vt:lpstr>
      <vt:lpstr>Pick your English!</vt:lpstr>
      <vt:lpstr>Course Sequences for Math</vt:lpstr>
      <vt:lpstr>Course Sequences for Math  ECHS</vt:lpstr>
      <vt:lpstr>Pick your Math!</vt:lpstr>
      <vt:lpstr>Course Sequences for Science</vt:lpstr>
      <vt:lpstr>3rd or 4th Year Science Options </vt:lpstr>
      <vt:lpstr>Pick your Science!</vt:lpstr>
      <vt:lpstr>Course Sequences for Social Studies</vt:lpstr>
      <vt:lpstr>Pick your Social Studies!</vt:lpstr>
      <vt:lpstr>Elective requirements to graduate</vt:lpstr>
      <vt:lpstr>Foreign Language</vt:lpstr>
      <vt:lpstr>Spanish Proficiency Exam</vt:lpstr>
      <vt:lpstr>Spanish Proficiency Exam</vt:lpstr>
      <vt:lpstr>PE or PE Equivalent</vt:lpstr>
      <vt:lpstr>Fine Arts</vt:lpstr>
      <vt:lpstr>Programs of Study by Endorsement</vt:lpstr>
      <vt:lpstr>Endorsements:</vt:lpstr>
      <vt:lpstr>Endorsements</vt:lpstr>
      <vt:lpstr>Endorsements</vt:lpstr>
      <vt:lpstr>CTE and other electives Complete your endorsement!</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Marble Falls High School Four Year Plans</dc:title>
  <dc:creator>Roberts, Susi</dc:creator>
  <cp:lastModifiedBy>Teets, Duane</cp:lastModifiedBy>
  <cp:revision>1</cp:revision>
  <dcterms:modified xsi:type="dcterms:W3CDTF">2024-02-14T20:41:38Z</dcterms:modified>
</cp:coreProperties>
</file>